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C61331-D1B9-4998-B398-1EBBAE3B2BC2}"/>
              </a:ext>
            </a:extLst>
          </p:cNvPr>
          <p:cNvGrpSpPr/>
          <p:nvPr/>
        </p:nvGrpSpPr>
        <p:grpSpPr>
          <a:xfrm>
            <a:off x="6892540" y="816759"/>
            <a:ext cx="2291801" cy="2706639"/>
            <a:chOff x="4959526" y="4498284"/>
            <a:chExt cx="1919770" cy="2267267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CB07D40-4387-4B41-90C4-272F1BB37C1D}"/>
                </a:ext>
              </a:extLst>
            </p:cNvPr>
            <p:cNvSpPr/>
            <p:nvPr/>
          </p:nvSpPr>
          <p:spPr>
            <a:xfrm>
              <a:off x="4959526" y="5984409"/>
              <a:ext cx="1437094" cy="781142"/>
            </a:xfrm>
            <a:custGeom>
              <a:avLst/>
              <a:gdLst>
                <a:gd name="connsiteX0" fmla="*/ 165077 w 1437094"/>
                <a:gd name="connsiteY0" fmla="*/ 0 h 781142"/>
                <a:gd name="connsiteX1" fmla="*/ 271399 w 1437094"/>
                <a:gd name="connsiteY1" fmla="*/ 175678 h 781142"/>
                <a:gd name="connsiteX2" fmla="*/ 455046 w 1437094"/>
                <a:gd name="connsiteY2" fmla="*/ 0 h 781142"/>
                <a:gd name="connsiteX3" fmla="*/ 568404 w 1437094"/>
                <a:gd name="connsiteY3" fmla="*/ 167052 h 781142"/>
                <a:gd name="connsiteX4" fmla="*/ 712397 w 1437094"/>
                <a:gd name="connsiteY4" fmla="*/ 0 h 781142"/>
                <a:gd name="connsiteX5" fmla="*/ 861461 w 1437094"/>
                <a:gd name="connsiteY5" fmla="*/ 172934 h 781142"/>
                <a:gd name="connsiteX6" fmla="*/ 991495 w 1437094"/>
                <a:gd name="connsiteY6" fmla="*/ 0 h 781142"/>
                <a:gd name="connsiteX7" fmla="*/ 1152355 w 1437094"/>
                <a:gd name="connsiteY7" fmla="*/ 165493 h 781142"/>
                <a:gd name="connsiteX8" fmla="*/ 1243409 w 1437094"/>
                <a:gd name="connsiteY8" fmla="*/ 0 h 781142"/>
                <a:gd name="connsiteX9" fmla="*/ 1435780 w 1437094"/>
                <a:gd name="connsiteY9" fmla="*/ 163895 h 781142"/>
                <a:gd name="connsiteX10" fmla="*/ 1437094 w 1437094"/>
                <a:gd name="connsiteY10" fmla="*/ 159914 h 781142"/>
                <a:gd name="connsiteX11" fmla="*/ 1430756 w 1437094"/>
                <a:gd name="connsiteY11" fmla="*/ 201443 h 781142"/>
                <a:gd name="connsiteX12" fmla="*/ 719490 w 1437094"/>
                <a:gd name="connsiteY12" fmla="*/ 781142 h 781142"/>
                <a:gd name="connsiteX13" fmla="*/ 8224 w 1437094"/>
                <a:gd name="connsiteY13" fmla="*/ 201443 h 781142"/>
                <a:gd name="connsiteX14" fmla="*/ 0 w 1437094"/>
                <a:gd name="connsiteY14" fmla="*/ 147558 h 781142"/>
                <a:gd name="connsiteX15" fmla="*/ 165077 w 1437094"/>
                <a:gd name="connsiteY15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7094" h="781142">
                  <a:moveTo>
                    <a:pt x="165077" y="0"/>
                  </a:moveTo>
                  <a:lnTo>
                    <a:pt x="271399" y="175678"/>
                  </a:lnTo>
                  <a:lnTo>
                    <a:pt x="455046" y="0"/>
                  </a:lnTo>
                  <a:lnTo>
                    <a:pt x="568404" y="167052"/>
                  </a:lnTo>
                  <a:lnTo>
                    <a:pt x="712397" y="0"/>
                  </a:lnTo>
                  <a:lnTo>
                    <a:pt x="861461" y="172934"/>
                  </a:lnTo>
                  <a:lnTo>
                    <a:pt x="991495" y="0"/>
                  </a:lnTo>
                  <a:lnTo>
                    <a:pt x="1152355" y="165493"/>
                  </a:lnTo>
                  <a:lnTo>
                    <a:pt x="1243409" y="0"/>
                  </a:lnTo>
                  <a:lnTo>
                    <a:pt x="1435780" y="163895"/>
                  </a:lnTo>
                  <a:lnTo>
                    <a:pt x="1437094" y="159914"/>
                  </a:lnTo>
                  <a:lnTo>
                    <a:pt x="1430756" y="201443"/>
                  </a:lnTo>
                  <a:cubicBezTo>
                    <a:pt x="1363057" y="532276"/>
                    <a:pt x="1070336" y="781142"/>
                    <a:pt x="719490" y="781142"/>
                  </a:cubicBezTo>
                  <a:cubicBezTo>
                    <a:pt x="368644" y="781142"/>
                    <a:pt x="75922" y="532276"/>
                    <a:pt x="8224" y="201443"/>
                  </a:cubicBezTo>
                  <a:lnTo>
                    <a:pt x="0" y="147558"/>
                  </a:lnTo>
                  <a:lnTo>
                    <a:pt x="165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179553F-5917-4E77-91ED-ACBE8CA899D1}"/>
                </a:ext>
              </a:extLst>
            </p:cNvPr>
            <p:cNvSpPr/>
            <p:nvPr/>
          </p:nvSpPr>
          <p:spPr>
            <a:xfrm rot="1800000">
              <a:off x="5427264" y="4498284"/>
              <a:ext cx="1452032" cy="1243204"/>
            </a:xfrm>
            <a:custGeom>
              <a:avLst/>
              <a:gdLst>
                <a:gd name="connsiteX0" fmla="*/ 736363 w 1452032"/>
                <a:gd name="connsiteY0" fmla="*/ 0 h 1243204"/>
                <a:gd name="connsiteX1" fmla="*/ 1452032 w 1452032"/>
                <a:gd name="connsiteY1" fmla="*/ 1122652 h 1243204"/>
                <a:gd name="connsiteX2" fmla="*/ 1448284 w 1452032"/>
                <a:gd name="connsiteY2" fmla="*/ 1196883 h 1243204"/>
                <a:gd name="connsiteX3" fmla="*/ 1443620 w 1452032"/>
                <a:gd name="connsiteY3" fmla="*/ 1227440 h 1243204"/>
                <a:gd name="connsiteX4" fmla="*/ 1442306 w 1452032"/>
                <a:gd name="connsiteY4" fmla="*/ 1231421 h 1243204"/>
                <a:gd name="connsiteX5" fmla="*/ 1249935 w 1452032"/>
                <a:gd name="connsiteY5" fmla="*/ 1067526 h 1243204"/>
                <a:gd name="connsiteX6" fmla="*/ 1158881 w 1452032"/>
                <a:gd name="connsiteY6" fmla="*/ 1233019 h 1243204"/>
                <a:gd name="connsiteX7" fmla="*/ 998021 w 1452032"/>
                <a:gd name="connsiteY7" fmla="*/ 1067526 h 1243204"/>
                <a:gd name="connsiteX8" fmla="*/ 867987 w 1452032"/>
                <a:gd name="connsiteY8" fmla="*/ 1240460 h 1243204"/>
                <a:gd name="connsiteX9" fmla="*/ 718923 w 1452032"/>
                <a:gd name="connsiteY9" fmla="*/ 1067526 h 1243204"/>
                <a:gd name="connsiteX10" fmla="*/ 574930 w 1452032"/>
                <a:gd name="connsiteY10" fmla="*/ 1234578 h 1243204"/>
                <a:gd name="connsiteX11" fmla="*/ 461572 w 1452032"/>
                <a:gd name="connsiteY11" fmla="*/ 1067526 h 1243204"/>
                <a:gd name="connsiteX12" fmla="*/ 277925 w 1452032"/>
                <a:gd name="connsiteY12" fmla="*/ 1243204 h 1243204"/>
                <a:gd name="connsiteX13" fmla="*/ 171603 w 1452032"/>
                <a:gd name="connsiteY13" fmla="*/ 1067526 h 1243204"/>
                <a:gd name="connsiteX14" fmla="*/ 6526 w 1452032"/>
                <a:gd name="connsiteY14" fmla="*/ 1215084 h 1243204"/>
                <a:gd name="connsiteX15" fmla="*/ 3748 w 1452032"/>
                <a:gd name="connsiteY15" fmla="*/ 1196883 h 1243204"/>
                <a:gd name="connsiteX16" fmla="*/ 0 w 1452032"/>
                <a:gd name="connsiteY16" fmla="*/ 1122652 h 1243204"/>
                <a:gd name="connsiteX17" fmla="*/ 736363 w 1452032"/>
                <a:gd name="connsiteY17" fmla="*/ 0 h 124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2" h="1243204">
                  <a:moveTo>
                    <a:pt x="736363" y="0"/>
                  </a:moveTo>
                  <a:cubicBezTo>
                    <a:pt x="1137330" y="0"/>
                    <a:pt x="1452032" y="721685"/>
                    <a:pt x="1452032" y="1122652"/>
                  </a:cubicBezTo>
                  <a:cubicBezTo>
                    <a:pt x="1452032" y="1147713"/>
                    <a:pt x="1450762" y="1172476"/>
                    <a:pt x="1448284" y="1196883"/>
                  </a:cubicBezTo>
                  <a:lnTo>
                    <a:pt x="1443620" y="1227440"/>
                  </a:lnTo>
                  <a:lnTo>
                    <a:pt x="1442306" y="1231421"/>
                  </a:lnTo>
                  <a:lnTo>
                    <a:pt x="1249935" y="1067526"/>
                  </a:lnTo>
                  <a:lnTo>
                    <a:pt x="1158881" y="1233019"/>
                  </a:lnTo>
                  <a:lnTo>
                    <a:pt x="998021" y="1067526"/>
                  </a:lnTo>
                  <a:lnTo>
                    <a:pt x="867987" y="1240460"/>
                  </a:lnTo>
                  <a:lnTo>
                    <a:pt x="718923" y="1067526"/>
                  </a:lnTo>
                  <a:lnTo>
                    <a:pt x="574930" y="1234578"/>
                  </a:lnTo>
                  <a:lnTo>
                    <a:pt x="461572" y="1067526"/>
                  </a:lnTo>
                  <a:lnTo>
                    <a:pt x="277925" y="1243204"/>
                  </a:lnTo>
                  <a:lnTo>
                    <a:pt x="171603" y="1067526"/>
                  </a:lnTo>
                  <a:lnTo>
                    <a:pt x="6526" y="1215084"/>
                  </a:lnTo>
                  <a:lnTo>
                    <a:pt x="3748" y="1196883"/>
                  </a:lnTo>
                  <a:cubicBezTo>
                    <a:pt x="1269" y="1172476"/>
                    <a:pt x="0" y="1147713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4C8A0E2-69DD-4B39-AE76-74F6FE5489FB}"/>
              </a:ext>
            </a:extLst>
          </p:cNvPr>
          <p:cNvGrpSpPr/>
          <p:nvPr/>
        </p:nvGrpSpPr>
        <p:grpSpPr>
          <a:xfrm>
            <a:off x="3895232" y="960867"/>
            <a:ext cx="2290680" cy="2562531"/>
            <a:chOff x="3159005" y="8627052"/>
            <a:chExt cx="1918831" cy="214655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BE95DAE-E1EE-482D-BA2D-C1DD2A3A2042}"/>
                </a:ext>
              </a:extLst>
            </p:cNvPr>
            <p:cNvSpPr/>
            <p:nvPr/>
          </p:nvSpPr>
          <p:spPr>
            <a:xfrm>
              <a:off x="3159005" y="9992462"/>
              <a:ext cx="1436367" cy="781142"/>
            </a:xfrm>
            <a:custGeom>
              <a:avLst/>
              <a:gdLst>
                <a:gd name="connsiteX0" fmla="*/ 171967 w 1436367"/>
                <a:gd name="connsiteY0" fmla="*/ 0 h 781142"/>
                <a:gd name="connsiteX1" fmla="*/ 278289 w 1436367"/>
                <a:gd name="connsiteY1" fmla="*/ 175678 h 781142"/>
                <a:gd name="connsiteX2" fmla="*/ 461936 w 1436367"/>
                <a:gd name="connsiteY2" fmla="*/ 0 h 781142"/>
                <a:gd name="connsiteX3" fmla="*/ 575294 w 1436367"/>
                <a:gd name="connsiteY3" fmla="*/ 167052 h 781142"/>
                <a:gd name="connsiteX4" fmla="*/ 719287 w 1436367"/>
                <a:gd name="connsiteY4" fmla="*/ 0 h 781142"/>
                <a:gd name="connsiteX5" fmla="*/ 868351 w 1436367"/>
                <a:gd name="connsiteY5" fmla="*/ 172934 h 781142"/>
                <a:gd name="connsiteX6" fmla="*/ 998385 w 1436367"/>
                <a:gd name="connsiteY6" fmla="*/ 0 h 781142"/>
                <a:gd name="connsiteX7" fmla="*/ 1159245 w 1436367"/>
                <a:gd name="connsiteY7" fmla="*/ 165493 h 781142"/>
                <a:gd name="connsiteX8" fmla="*/ 1250299 w 1436367"/>
                <a:gd name="connsiteY8" fmla="*/ 0 h 781142"/>
                <a:gd name="connsiteX9" fmla="*/ 1436367 w 1436367"/>
                <a:gd name="connsiteY9" fmla="*/ 158525 h 781142"/>
                <a:gd name="connsiteX10" fmla="*/ 1429817 w 1436367"/>
                <a:gd name="connsiteY10" fmla="*/ 201443 h 781142"/>
                <a:gd name="connsiteX11" fmla="*/ 718551 w 1436367"/>
                <a:gd name="connsiteY11" fmla="*/ 781142 h 781142"/>
                <a:gd name="connsiteX12" fmla="*/ 7284 w 1436367"/>
                <a:gd name="connsiteY12" fmla="*/ 201443 h 781142"/>
                <a:gd name="connsiteX13" fmla="*/ 0 w 1436367"/>
                <a:gd name="connsiteY13" fmla="*/ 153717 h 781142"/>
                <a:gd name="connsiteX14" fmla="*/ 171967 w 143636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67" h="781142">
                  <a:moveTo>
                    <a:pt x="171967" y="0"/>
                  </a:moveTo>
                  <a:lnTo>
                    <a:pt x="278289" y="175678"/>
                  </a:lnTo>
                  <a:lnTo>
                    <a:pt x="461936" y="0"/>
                  </a:lnTo>
                  <a:lnTo>
                    <a:pt x="575294" y="167052"/>
                  </a:lnTo>
                  <a:lnTo>
                    <a:pt x="719287" y="0"/>
                  </a:lnTo>
                  <a:lnTo>
                    <a:pt x="868351" y="172934"/>
                  </a:lnTo>
                  <a:lnTo>
                    <a:pt x="998385" y="0"/>
                  </a:lnTo>
                  <a:lnTo>
                    <a:pt x="1159245" y="165493"/>
                  </a:lnTo>
                  <a:lnTo>
                    <a:pt x="1250299" y="0"/>
                  </a:lnTo>
                  <a:lnTo>
                    <a:pt x="1436367" y="158525"/>
                  </a:lnTo>
                  <a:lnTo>
                    <a:pt x="1429817" y="201443"/>
                  </a:lnTo>
                  <a:cubicBezTo>
                    <a:pt x="1362118" y="532276"/>
                    <a:pt x="1069397" y="781142"/>
                    <a:pt x="718551" y="781142"/>
                  </a:cubicBezTo>
                  <a:cubicBezTo>
                    <a:pt x="367704" y="781142"/>
                    <a:pt x="74982" y="532276"/>
                    <a:pt x="7284" y="201443"/>
                  </a:cubicBezTo>
                  <a:lnTo>
                    <a:pt x="0" y="153717"/>
                  </a:lnTo>
                  <a:lnTo>
                    <a:pt x="17196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9B73221-201A-4CDE-96A6-A1826C68F3B8}"/>
                </a:ext>
              </a:extLst>
            </p:cNvPr>
            <p:cNvSpPr/>
            <p:nvPr/>
          </p:nvSpPr>
          <p:spPr>
            <a:xfrm rot="1800000">
              <a:off x="3625803" y="8627052"/>
              <a:ext cx="1452033" cy="1122489"/>
            </a:xfrm>
            <a:custGeom>
              <a:avLst/>
              <a:gdLst>
                <a:gd name="connsiteX0" fmla="*/ 736363 w 1452033"/>
                <a:gd name="connsiteY0" fmla="*/ 0 h 1122489"/>
                <a:gd name="connsiteX1" fmla="*/ 1452033 w 1452033"/>
                <a:gd name="connsiteY1" fmla="*/ 1001937 h 1122489"/>
                <a:gd name="connsiteX2" fmla="*/ 1448285 w 1452033"/>
                <a:gd name="connsiteY2" fmla="*/ 1076168 h 1122489"/>
                <a:gd name="connsiteX3" fmla="*/ 1443833 w 1452033"/>
                <a:gd name="connsiteY3" fmla="*/ 1105336 h 1122489"/>
                <a:gd name="connsiteX4" fmla="*/ 1257765 w 1452033"/>
                <a:gd name="connsiteY4" fmla="*/ 946811 h 1122489"/>
                <a:gd name="connsiteX5" fmla="*/ 1166711 w 1452033"/>
                <a:gd name="connsiteY5" fmla="*/ 1112304 h 1122489"/>
                <a:gd name="connsiteX6" fmla="*/ 1005851 w 1452033"/>
                <a:gd name="connsiteY6" fmla="*/ 946811 h 1122489"/>
                <a:gd name="connsiteX7" fmla="*/ 875817 w 1452033"/>
                <a:gd name="connsiteY7" fmla="*/ 1119745 h 1122489"/>
                <a:gd name="connsiteX8" fmla="*/ 726753 w 1452033"/>
                <a:gd name="connsiteY8" fmla="*/ 946811 h 1122489"/>
                <a:gd name="connsiteX9" fmla="*/ 582760 w 1452033"/>
                <a:gd name="connsiteY9" fmla="*/ 1113863 h 1122489"/>
                <a:gd name="connsiteX10" fmla="*/ 469402 w 1452033"/>
                <a:gd name="connsiteY10" fmla="*/ 946811 h 1122489"/>
                <a:gd name="connsiteX11" fmla="*/ 285755 w 1452033"/>
                <a:gd name="connsiteY11" fmla="*/ 1122489 h 1122489"/>
                <a:gd name="connsiteX12" fmla="*/ 179433 w 1452033"/>
                <a:gd name="connsiteY12" fmla="*/ 946811 h 1122489"/>
                <a:gd name="connsiteX13" fmla="*/ 7466 w 1452033"/>
                <a:gd name="connsiteY13" fmla="*/ 1100528 h 1122489"/>
                <a:gd name="connsiteX14" fmla="*/ 3748 w 1452033"/>
                <a:gd name="connsiteY14" fmla="*/ 1076168 h 1122489"/>
                <a:gd name="connsiteX15" fmla="*/ 0 w 1452033"/>
                <a:gd name="connsiteY15" fmla="*/ 1001937 h 1122489"/>
                <a:gd name="connsiteX16" fmla="*/ 736363 w 1452033"/>
                <a:gd name="connsiteY16" fmla="*/ 0 h 112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122489">
                  <a:moveTo>
                    <a:pt x="736363" y="0"/>
                  </a:moveTo>
                  <a:cubicBezTo>
                    <a:pt x="1137331" y="0"/>
                    <a:pt x="1452033" y="600969"/>
                    <a:pt x="1452033" y="1001937"/>
                  </a:cubicBezTo>
                  <a:cubicBezTo>
                    <a:pt x="1452033" y="1026998"/>
                    <a:pt x="1450763" y="1051761"/>
                    <a:pt x="1448285" y="1076168"/>
                  </a:cubicBezTo>
                  <a:lnTo>
                    <a:pt x="1443833" y="1105336"/>
                  </a:lnTo>
                  <a:lnTo>
                    <a:pt x="1257765" y="946811"/>
                  </a:lnTo>
                  <a:lnTo>
                    <a:pt x="1166711" y="1112304"/>
                  </a:lnTo>
                  <a:lnTo>
                    <a:pt x="1005851" y="946811"/>
                  </a:lnTo>
                  <a:lnTo>
                    <a:pt x="875817" y="1119745"/>
                  </a:lnTo>
                  <a:lnTo>
                    <a:pt x="726753" y="946811"/>
                  </a:lnTo>
                  <a:lnTo>
                    <a:pt x="582760" y="1113863"/>
                  </a:lnTo>
                  <a:lnTo>
                    <a:pt x="469402" y="946811"/>
                  </a:lnTo>
                  <a:lnTo>
                    <a:pt x="285755" y="1122489"/>
                  </a:lnTo>
                  <a:lnTo>
                    <a:pt x="179433" y="946811"/>
                  </a:lnTo>
                  <a:lnTo>
                    <a:pt x="7466" y="1100528"/>
                  </a:lnTo>
                  <a:lnTo>
                    <a:pt x="3748" y="1076168"/>
                  </a:lnTo>
                  <a:cubicBezTo>
                    <a:pt x="1270" y="1051761"/>
                    <a:pt x="0" y="1026998"/>
                    <a:pt x="0" y="1001937"/>
                  </a:cubicBezTo>
                  <a:cubicBezTo>
                    <a:pt x="0" y="600969"/>
                    <a:pt x="335396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7775238-3CED-4D28-B265-6CE3BE2D025D}"/>
              </a:ext>
            </a:extLst>
          </p:cNvPr>
          <p:cNvGrpSpPr/>
          <p:nvPr/>
        </p:nvGrpSpPr>
        <p:grpSpPr>
          <a:xfrm>
            <a:off x="940545" y="1121445"/>
            <a:ext cx="2289509" cy="2401953"/>
            <a:chOff x="1454895" y="8761563"/>
            <a:chExt cx="1917850" cy="2012041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41821D1-0ACE-4043-B40A-3DEB99DDB488}"/>
                </a:ext>
              </a:extLst>
            </p:cNvPr>
            <p:cNvSpPr/>
            <p:nvPr/>
          </p:nvSpPr>
          <p:spPr>
            <a:xfrm>
              <a:off x="1454895" y="9992462"/>
              <a:ext cx="1436327" cy="781142"/>
            </a:xfrm>
            <a:custGeom>
              <a:avLst/>
              <a:gdLst>
                <a:gd name="connsiteX0" fmla="*/ 179162 w 1436327"/>
                <a:gd name="connsiteY0" fmla="*/ 0 h 781142"/>
                <a:gd name="connsiteX1" fmla="*/ 285484 w 1436327"/>
                <a:gd name="connsiteY1" fmla="*/ 175678 h 781142"/>
                <a:gd name="connsiteX2" fmla="*/ 469131 w 1436327"/>
                <a:gd name="connsiteY2" fmla="*/ 0 h 781142"/>
                <a:gd name="connsiteX3" fmla="*/ 582488 w 1436327"/>
                <a:gd name="connsiteY3" fmla="*/ 167052 h 781142"/>
                <a:gd name="connsiteX4" fmla="*/ 726482 w 1436327"/>
                <a:gd name="connsiteY4" fmla="*/ 0 h 781142"/>
                <a:gd name="connsiteX5" fmla="*/ 875546 w 1436327"/>
                <a:gd name="connsiteY5" fmla="*/ 172934 h 781142"/>
                <a:gd name="connsiteX6" fmla="*/ 1005580 w 1436327"/>
                <a:gd name="connsiteY6" fmla="*/ 0 h 781142"/>
                <a:gd name="connsiteX7" fmla="*/ 1166440 w 1436327"/>
                <a:gd name="connsiteY7" fmla="*/ 165493 h 781142"/>
                <a:gd name="connsiteX8" fmla="*/ 1257494 w 1436327"/>
                <a:gd name="connsiteY8" fmla="*/ 0 h 781142"/>
                <a:gd name="connsiteX9" fmla="*/ 1436327 w 1436327"/>
                <a:gd name="connsiteY9" fmla="*/ 152361 h 781142"/>
                <a:gd name="connsiteX10" fmla="*/ 1428836 w 1436327"/>
                <a:gd name="connsiteY10" fmla="*/ 201443 h 781142"/>
                <a:gd name="connsiteX11" fmla="*/ 717570 w 1436327"/>
                <a:gd name="connsiteY11" fmla="*/ 781142 h 781142"/>
                <a:gd name="connsiteX12" fmla="*/ 6303 w 1436327"/>
                <a:gd name="connsiteY12" fmla="*/ 201443 h 781142"/>
                <a:gd name="connsiteX13" fmla="*/ 0 w 1436327"/>
                <a:gd name="connsiteY13" fmla="*/ 160148 h 781142"/>
                <a:gd name="connsiteX14" fmla="*/ 179162 w 143632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27" h="781142">
                  <a:moveTo>
                    <a:pt x="179162" y="0"/>
                  </a:moveTo>
                  <a:lnTo>
                    <a:pt x="285484" y="175678"/>
                  </a:lnTo>
                  <a:lnTo>
                    <a:pt x="469131" y="0"/>
                  </a:lnTo>
                  <a:lnTo>
                    <a:pt x="582488" y="167052"/>
                  </a:lnTo>
                  <a:lnTo>
                    <a:pt x="726482" y="0"/>
                  </a:lnTo>
                  <a:lnTo>
                    <a:pt x="875546" y="172934"/>
                  </a:lnTo>
                  <a:lnTo>
                    <a:pt x="1005580" y="0"/>
                  </a:lnTo>
                  <a:lnTo>
                    <a:pt x="1166440" y="165493"/>
                  </a:lnTo>
                  <a:lnTo>
                    <a:pt x="1257494" y="0"/>
                  </a:lnTo>
                  <a:lnTo>
                    <a:pt x="1436327" y="152361"/>
                  </a:lnTo>
                  <a:lnTo>
                    <a:pt x="1428836" y="201443"/>
                  </a:lnTo>
                  <a:cubicBezTo>
                    <a:pt x="1361137" y="532276"/>
                    <a:pt x="1068416" y="781142"/>
                    <a:pt x="717570" y="781142"/>
                  </a:cubicBezTo>
                  <a:cubicBezTo>
                    <a:pt x="366723" y="781142"/>
                    <a:pt x="74001" y="532276"/>
                    <a:pt x="6303" y="201443"/>
                  </a:cubicBezTo>
                  <a:lnTo>
                    <a:pt x="0" y="160148"/>
                  </a:lnTo>
                  <a:lnTo>
                    <a:pt x="17916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7EE7AB1-9471-4476-9699-1CD7EBBE2F75}"/>
                </a:ext>
              </a:extLst>
            </p:cNvPr>
            <p:cNvSpPr/>
            <p:nvPr/>
          </p:nvSpPr>
          <p:spPr>
            <a:xfrm rot="1800000">
              <a:off x="1920712" y="8761563"/>
              <a:ext cx="1452033" cy="987978"/>
            </a:xfrm>
            <a:custGeom>
              <a:avLst/>
              <a:gdLst>
                <a:gd name="connsiteX0" fmla="*/ 729465 w 1452033"/>
                <a:gd name="connsiteY0" fmla="*/ 0 h 987978"/>
                <a:gd name="connsiteX1" fmla="*/ 1452033 w 1452033"/>
                <a:gd name="connsiteY1" fmla="*/ 867426 h 987978"/>
                <a:gd name="connsiteX2" fmla="*/ 1448285 w 1452033"/>
                <a:gd name="connsiteY2" fmla="*/ 941657 h 987978"/>
                <a:gd name="connsiteX3" fmla="*/ 1444774 w 1452033"/>
                <a:gd name="connsiteY3" fmla="*/ 964661 h 987978"/>
                <a:gd name="connsiteX4" fmla="*/ 1265941 w 1452033"/>
                <a:gd name="connsiteY4" fmla="*/ 812300 h 987978"/>
                <a:gd name="connsiteX5" fmla="*/ 1174887 w 1452033"/>
                <a:gd name="connsiteY5" fmla="*/ 977793 h 987978"/>
                <a:gd name="connsiteX6" fmla="*/ 1014027 w 1452033"/>
                <a:gd name="connsiteY6" fmla="*/ 812300 h 987978"/>
                <a:gd name="connsiteX7" fmla="*/ 883993 w 1452033"/>
                <a:gd name="connsiteY7" fmla="*/ 985234 h 987978"/>
                <a:gd name="connsiteX8" fmla="*/ 734929 w 1452033"/>
                <a:gd name="connsiteY8" fmla="*/ 812300 h 987978"/>
                <a:gd name="connsiteX9" fmla="*/ 590935 w 1452033"/>
                <a:gd name="connsiteY9" fmla="*/ 979352 h 987978"/>
                <a:gd name="connsiteX10" fmla="*/ 477578 w 1452033"/>
                <a:gd name="connsiteY10" fmla="*/ 812300 h 987978"/>
                <a:gd name="connsiteX11" fmla="*/ 293931 w 1452033"/>
                <a:gd name="connsiteY11" fmla="*/ 987978 h 987978"/>
                <a:gd name="connsiteX12" fmla="*/ 187609 w 1452033"/>
                <a:gd name="connsiteY12" fmla="*/ 812300 h 987978"/>
                <a:gd name="connsiteX13" fmla="*/ 8447 w 1452033"/>
                <a:gd name="connsiteY13" fmla="*/ 972448 h 987978"/>
                <a:gd name="connsiteX14" fmla="*/ 3748 w 1452033"/>
                <a:gd name="connsiteY14" fmla="*/ 941657 h 987978"/>
                <a:gd name="connsiteX15" fmla="*/ 0 w 1452033"/>
                <a:gd name="connsiteY15" fmla="*/ 867426 h 987978"/>
                <a:gd name="connsiteX16" fmla="*/ 729465 w 1452033"/>
                <a:gd name="connsiteY16" fmla="*/ 0 h 9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987978">
                  <a:moveTo>
                    <a:pt x="729465" y="0"/>
                  </a:moveTo>
                  <a:cubicBezTo>
                    <a:pt x="1130433" y="0"/>
                    <a:pt x="1452033" y="466458"/>
                    <a:pt x="1452033" y="867426"/>
                  </a:cubicBezTo>
                  <a:cubicBezTo>
                    <a:pt x="1452033" y="892487"/>
                    <a:pt x="1450763" y="917250"/>
                    <a:pt x="1448285" y="941657"/>
                  </a:cubicBezTo>
                  <a:lnTo>
                    <a:pt x="1444774" y="964661"/>
                  </a:lnTo>
                  <a:lnTo>
                    <a:pt x="1265941" y="812300"/>
                  </a:lnTo>
                  <a:lnTo>
                    <a:pt x="1174887" y="977793"/>
                  </a:lnTo>
                  <a:lnTo>
                    <a:pt x="1014027" y="812300"/>
                  </a:lnTo>
                  <a:lnTo>
                    <a:pt x="883993" y="985234"/>
                  </a:lnTo>
                  <a:lnTo>
                    <a:pt x="734929" y="812300"/>
                  </a:lnTo>
                  <a:lnTo>
                    <a:pt x="590935" y="979352"/>
                  </a:lnTo>
                  <a:lnTo>
                    <a:pt x="477578" y="812300"/>
                  </a:lnTo>
                  <a:lnTo>
                    <a:pt x="293931" y="987978"/>
                  </a:lnTo>
                  <a:lnTo>
                    <a:pt x="187609" y="812300"/>
                  </a:lnTo>
                  <a:lnTo>
                    <a:pt x="8447" y="972448"/>
                  </a:lnTo>
                  <a:lnTo>
                    <a:pt x="3748" y="941657"/>
                  </a:lnTo>
                  <a:cubicBezTo>
                    <a:pt x="1270" y="917250"/>
                    <a:pt x="0" y="892487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F831A37-178A-4236-90C8-4B66B3178E23}"/>
              </a:ext>
            </a:extLst>
          </p:cNvPr>
          <p:cNvGrpSpPr/>
          <p:nvPr/>
        </p:nvGrpSpPr>
        <p:grpSpPr>
          <a:xfrm>
            <a:off x="1101968" y="4179542"/>
            <a:ext cx="1922694" cy="2137199"/>
            <a:chOff x="1454953" y="11346376"/>
            <a:chExt cx="1610581" cy="1790265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7DE57C6-E900-44C3-A851-45F9691FD2D2}"/>
                </a:ext>
              </a:extLst>
            </p:cNvPr>
            <p:cNvSpPr/>
            <p:nvPr/>
          </p:nvSpPr>
          <p:spPr>
            <a:xfrm>
              <a:off x="1454953" y="11543199"/>
              <a:ext cx="1452033" cy="1593442"/>
            </a:xfrm>
            <a:custGeom>
              <a:avLst/>
              <a:gdLst>
                <a:gd name="connsiteX0" fmla="*/ 729465 w 1452033"/>
                <a:gd name="connsiteY0" fmla="*/ 0 h 1593442"/>
                <a:gd name="connsiteX1" fmla="*/ 729753 w 1452033"/>
                <a:gd name="connsiteY1" fmla="*/ 21 h 1593442"/>
                <a:gd name="connsiteX2" fmla="*/ 754075 w 1452033"/>
                <a:gd name="connsiteY2" fmla="*/ 41046 h 1593442"/>
                <a:gd name="connsiteX3" fmla="*/ 586510 w 1452033"/>
                <a:gd name="connsiteY3" fmla="*/ 135228 h 1593442"/>
                <a:gd name="connsiteX4" fmla="*/ 754075 w 1452033"/>
                <a:gd name="connsiteY4" fmla="*/ 229409 h 1593442"/>
                <a:gd name="connsiteX5" fmla="*/ 656050 w 1452033"/>
                <a:gd name="connsiteY5" fmla="*/ 394755 h 1593442"/>
                <a:gd name="connsiteX6" fmla="*/ 848257 w 1452033"/>
                <a:gd name="connsiteY6" fmla="*/ 392535 h 1593442"/>
                <a:gd name="connsiteX7" fmla="*/ 846037 w 1452033"/>
                <a:gd name="connsiteY7" fmla="*/ 584742 h 1593442"/>
                <a:gd name="connsiteX8" fmla="*/ 1011383 w 1452033"/>
                <a:gd name="connsiteY8" fmla="*/ 486717 h 1593442"/>
                <a:gd name="connsiteX9" fmla="*/ 1105565 w 1452033"/>
                <a:gd name="connsiteY9" fmla="*/ 654282 h 1593442"/>
                <a:gd name="connsiteX10" fmla="*/ 1199746 w 1452033"/>
                <a:gd name="connsiteY10" fmla="*/ 486717 h 1593442"/>
                <a:gd name="connsiteX11" fmla="*/ 1365092 w 1452033"/>
                <a:gd name="connsiteY11" fmla="*/ 584742 h 1593442"/>
                <a:gd name="connsiteX12" fmla="*/ 1364038 w 1452033"/>
                <a:gd name="connsiteY12" fmla="*/ 493514 h 1593442"/>
                <a:gd name="connsiteX13" fmla="*/ 1395518 w 1452033"/>
                <a:gd name="connsiteY13" fmla="*/ 562732 h 1593442"/>
                <a:gd name="connsiteX14" fmla="*/ 1452033 w 1452033"/>
                <a:gd name="connsiteY14" fmla="*/ 867426 h 1593442"/>
                <a:gd name="connsiteX15" fmla="*/ 726017 w 1452033"/>
                <a:gd name="connsiteY15" fmla="*/ 1593442 h 1593442"/>
                <a:gd name="connsiteX16" fmla="*/ 0 w 1452033"/>
                <a:gd name="connsiteY16" fmla="*/ 867426 h 1593442"/>
                <a:gd name="connsiteX17" fmla="*/ 729465 w 1452033"/>
                <a:gd name="connsiteY17" fmla="*/ 0 h 159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3" h="1593442">
                  <a:moveTo>
                    <a:pt x="729465" y="0"/>
                  </a:moveTo>
                  <a:lnTo>
                    <a:pt x="729753" y="21"/>
                  </a:lnTo>
                  <a:lnTo>
                    <a:pt x="754075" y="41046"/>
                  </a:lnTo>
                  <a:lnTo>
                    <a:pt x="586510" y="135228"/>
                  </a:lnTo>
                  <a:lnTo>
                    <a:pt x="754075" y="229409"/>
                  </a:lnTo>
                  <a:lnTo>
                    <a:pt x="656050" y="394755"/>
                  </a:lnTo>
                  <a:lnTo>
                    <a:pt x="848257" y="392535"/>
                  </a:lnTo>
                  <a:lnTo>
                    <a:pt x="846037" y="584742"/>
                  </a:lnTo>
                  <a:lnTo>
                    <a:pt x="1011383" y="486717"/>
                  </a:lnTo>
                  <a:lnTo>
                    <a:pt x="1105565" y="654282"/>
                  </a:lnTo>
                  <a:lnTo>
                    <a:pt x="1199746" y="486717"/>
                  </a:lnTo>
                  <a:lnTo>
                    <a:pt x="1365092" y="584742"/>
                  </a:lnTo>
                  <a:lnTo>
                    <a:pt x="1364038" y="493514"/>
                  </a:lnTo>
                  <a:lnTo>
                    <a:pt x="1395518" y="562732"/>
                  </a:lnTo>
                  <a:cubicBezTo>
                    <a:pt x="1431933" y="662849"/>
                    <a:pt x="1452033" y="767184"/>
                    <a:pt x="1452033" y="867426"/>
                  </a:cubicBezTo>
                  <a:cubicBezTo>
                    <a:pt x="1452033" y="1268393"/>
                    <a:pt x="1126984" y="1593442"/>
                    <a:pt x="726017" y="1593442"/>
                  </a:cubicBezTo>
                  <a:cubicBezTo>
                    <a:pt x="325049" y="1593442"/>
                    <a:pt x="0" y="1268393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2C3B1F1-9F85-4B6A-BFD7-D4243BBEACEC}"/>
                </a:ext>
              </a:extLst>
            </p:cNvPr>
            <p:cNvSpPr/>
            <p:nvPr/>
          </p:nvSpPr>
          <p:spPr>
            <a:xfrm rot="1800000">
              <a:off x="2454903" y="11346376"/>
              <a:ext cx="610631" cy="537502"/>
            </a:xfrm>
            <a:custGeom>
              <a:avLst/>
              <a:gdLst>
                <a:gd name="connsiteX0" fmla="*/ 97893 w 610631"/>
                <a:gd name="connsiteY0" fmla="*/ 0 h 537502"/>
                <a:gd name="connsiteX1" fmla="*/ 105179 w 610631"/>
                <a:gd name="connsiteY1" fmla="*/ 524 h 537502"/>
                <a:gd name="connsiteX2" fmla="*/ 542634 w 610631"/>
                <a:gd name="connsiteY2" fmla="*/ 278538 h 537502"/>
                <a:gd name="connsiteX3" fmla="*/ 609440 w 610631"/>
                <a:gd name="connsiteY3" fmla="*/ 379794 h 537502"/>
                <a:gd name="connsiteX4" fmla="*/ 610631 w 610631"/>
                <a:gd name="connsiteY4" fmla="*/ 482963 h 537502"/>
                <a:gd name="connsiteX5" fmla="*/ 480952 w 610631"/>
                <a:gd name="connsiteY5" fmla="*/ 406083 h 537502"/>
                <a:gd name="connsiteX6" fmla="*/ 407087 w 610631"/>
                <a:gd name="connsiteY6" fmla="*/ 537502 h 537502"/>
                <a:gd name="connsiteX7" fmla="*/ 333222 w 610631"/>
                <a:gd name="connsiteY7" fmla="*/ 406083 h 537502"/>
                <a:gd name="connsiteX8" fmla="*/ 203544 w 610631"/>
                <a:gd name="connsiteY8" fmla="*/ 482963 h 537502"/>
                <a:gd name="connsiteX9" fmla="*/ 205284 w 610631"/>
                <a:gd name="connsiteY9" fmla="*/ 332218 h 537502"/>
                <a:gd name="connsiteX10" fmla="*/ 54539 w 610631"/>
                <a:gd name="connsiteY10" fmla="*/ 333959 h 537502"/>
                <a:gd name="connsiteX11" fmla="*/ 131419 w 610631"/>
                <a:gd name="connsiteY11" fmla="*/ 204281 h 537502"/>
                <a:gd name="connsiteX12" fmla="*/ 0 w 610631"/>
                <a:gd name="connsiteY12" fmla="*/ 130416 h 537502"/>
                <a:gd name="connsiteX13" fmla="*/ 131419 w 610631"/>
                <a:gd name="connsiteY13" fmla="*/ 56551 h 537502"/>
                <a:gd name="connsiteX14" fmla="*/ 97893 w 610631"/>
                <a:gd name="connsiteY14" fmla="*/ 0 h 53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631" h="537502">
                  <a:moveTo>
                    <a:pt x="97893" y="0"/>
                  </a:moveTo>
                  <a:lnTo>
                    <a:pt x="105179" y="524"/>
                  </a:lnTo>
                  <a:cubicBezTo>
                    <a:pt x="275848" y="25125"/>
                    <a:pt x="428428" y="132645"/>
                    <a:pt x="542634" y="278538"/>
                  </a:cubicBezTo>
                  <a:lnTo>
                    <a:pt x="609440" y="379794"/>
                  </a:lnTo>
                  <a:lnTo>
                    <a:pt x="610631" y="482963"/>
                  </a:lnTo>
                  <a:lnTo>
                    <a:pt x="480952" y="406083"/>
                  </a:lnTo>
                  <a:lnTo>
                    <a:pt x="407087" y="537502"/>
                  </a:lnTo>
                  <a:lnTo>
                    <a:pt x="333222" y="406083"/>
                  </a:lnTo>
                  <a:lnTo>
                    <a:pt x="203544" y="482963"/>
                  </a:lnTo>
                  <a:lnTo>
                    <a:pt x="205284" y="332218"/>
                  </a:lnTo>
                  <a:lnTo>
                    <a:pt x="54539" y="333959"/>
                  </a:lnTo>
                  <a:lnTo>
                    <a:pt x="131419" y="204281"/>
                  </a:lnTo>
                  <a:lnTo>
                    <a:pt x="0" y="130416"/>
                  </a:lnTo>
                  <a:lnTo>
                    <a:pt x="131419" y="56551"/>
                  </a:lnTo>
                  <a:lnTo>
                    <a:pt x="9789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64A5E78-23E9-479D-8512-9815E119863D}"/>
              </a:ext>
            </a:extLst>
          </p:cNvPr>
          <p:cNvGrpSpPr/>
          <p:nvPr/>
        </p:nvGrpSpPr>
        <p:grpSpPr>
          <a:xfrm>
            <a:off x="4057635" y="4041740"/>
            <a:ext cx="1913150" cy="2275001"/>
            <a:chOff x="3160044" y="11230944"/>
            <a:chExt cx="1602586" cy="1905697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D736D9F-8717-4B97-AD09-5932D4107E0A}"/>
                </a:ext>
              </a:extLst>
            </p:cNvPr>
            <p:cNvSpPr/>
            <p:nvPr/>
          </p:nvSpPr>
          <p:spPr>
            <a:xfrm>
              <a:off x="3160044" y="11408688"/>
              <a:ext cx="1452033" cy="1727953"/>
            </a:xfrm>
            <a:custGeom>
              <a:avLst/>
              <a:gdLst>
                <a:gd name="connsiteX0" fmla="*/ 736363 w 1452033"/>
                <a:gd name="connsiteY0" fmla="*/ 0 h 1727953"/>
                <a:gd name="connsiteX1" fmla="*/ 797797 w 1452033"/>
                <a:gd name="connsiteY1" fmla="*/ 5676 h 1727953"/>
                <a:gd name="connsiteX2" fmla="*/ 826984 w 1452033"/>
                <a:gd name="connsiteY2" fmla="*/ 54907 h 1727953"/>
                <a:gd name="connsiteX3" fmla="*/ 659419 w 1452033"/>
                <a:gd name="connsiteY3" fmla="*/ 149089 h 1727953"/>
                <a:gd name="connsiteX4" fmla="*/ 826984 w 1452033"/>
                <a:gd name="connsiteY4" fmla="*/ 243270 h 1727953"/>
                <a:gd name="connsiteX5" fmla="*/ 728959 w 1452033"/>
                <a:gd name="connsiteY5" fmla="*/ 408616 h 1727953"/>
                <a:gd name="connsiteX6" fmla="*/ 921166 w 1452033"/>
                <a:gd name="connsiteY6" fmla="*/ 406396 h 1727953"/>
                <a:gd name="connsiteX7" fmla="*/ 918946 w 1452033"/>
                <a:gd name="connsiteY7" fmla="*/ 598603 h 1727953"/>
                <a:gd name="connsiteX8" fmla="*/ 1084292 w 1452033"/>
                <a:gd name="connsiteY8" fmla="*/ 500578 h 1727953"/>
                <a:gd name="connsiteX9" fmla="*/ 1178474 w 1452033"/>
                <a:gd name="connsiteY9" fmla="*/ 668143 h 1727953"/>
                <a:gd name="connsiteX10" fmla="*/ 1272655 w 1452033"/>
                <a:gd name="connsiteY10" fmla="*/ 500578 h 1727953"/>
                <a:gd name="connsiteX11" fmla="*/ 1344817 w 1452033"/>
                <a:gd name="connsiteY11" fmla="*/ 543359 h 1727953"/>
                <a:gd name="connsiteX12" fmla="*/ 1396596 w 1452033"/>
                <a:gd name="connsiteY12" fmla="*/ 676226 h 1727953"/>
                <a:gd name="connsiteX13" fmla="*/ 1452033 w 1452033"/>
                <a:gd name="connsiteY13" fmla="*/ 1001937 h 1727953"/>
                <a:gd name="connsiteX14" fmla="*/ 726017 w 1452033"/>
                <a:gd name="connsiteY14" fmla="*/ 1727953 h 1727953"/>
                <a:gd name="connsiteX15" fmla="*/ 0 w 1452033"/>
                <a:gd name="connsiteY15" fmla="*/ 1001937 h 1727953"/>
                <a:gd name="connsiteX16" fmla="*/ 736363 w 1452033"/>
                <a:gd name="connsiteY16" fmla="*/ 0 h 172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727953">
                  <a:moveTo>
                    <a:pt x="736363" y="0"/>
                  </a:moveTo>
                  <a:lnTo>
                    <a:pt x="797797" y="5676"/>
                  </a:lnTo>
                  <a:lnTo>
                    <a:pt x="826984" y="54907"/>
                  </a:lnTo>
                  <a:lnTo>
                    <a:pt x="659419" y="149089"/>
                  </a:lnTo>
                  <a:lnTo>
                    <a:pt x="826984" y="243270"/>
                  </a:lnTo>
                  <a:lnTo>
                    <a:pt x="728959" y="408616"/>
                  </a:lnTo>
                  <a:lnTo>
                    <a:pt x="921166" y="406396"/>
                  </a:lnTo>
                  <a:lnTo>
                    <a:pt x="918946" y="598603"/>
                  </a:lnTo>
                  <a:lnTo>
                    <a:pt x="1084292" y="500578"/>
                  </a:lnTo>
                  <a:lnTo>
                    <a:pt x="1178474" y="668143"/>
                  </a:lnTo>
                  <a:lnTo>
                    <a:pt x="1272655" y="500578"/>
                  </a:lnTo>
                  <a:lnTo>
                    <a:pt x="1344817" y="543359"/>
                  </a:lnTo>
                  <a:lnTo>
                    <a:pt x="1396596" y="676226"/>
                  </a:lnTo>
                  <a:cubicBezTo>
                    <a:pt x="1432364" y="788954"/>
                    <a:pt x="1452033" y="901695"/>
                    <a:pt x="1452033" y="1001937"/>
                  </a:cubicBezTo>
                  <a:cubicBezTo>
                    <a:pt x="1452033" y="1402904"/>
                    <a:pt x="1126984" y="1727953"/>
                    <a:pt x="726017" y="1727953"/>
                  </a:cubicBezTo>
                  <a:cubicBezTo>
                    <a:pt x="325049" y="1727953"/>
                    <a:pt x="0" y="1402904"/>
                    <a:pt x="0" y="1001937"/>
                  </a:cubicBezTo>
                  <a:cubicBezTo>
                    <a:pt x="0" y="600970"/>
                    <a:pt x="335396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B263058-5A0E-4832-9020-A82C050B5B71}"/>
                </a:ext>
              </a:extLst>
            </p:cNvPr>
            <p:cNvSpPr/>
            <p:nvPr/>
          </p:nvSpPr>
          <p:spPr>
            <a:xfrm rot="1800000">
              <a:off x="4232902" y="11230944"/>
              <a:ext cx="529728" cy="532285"/>
            </a:xfrm>
            <a:custGeom>
              <a:avLst/>
              <a:gdLst>
                <a:gd name="connsiteX0" fmla="*/ 100986 w 529728"/>
                <a:gd name="connsiteY0" fmla="*/ 0 h 532285"/>
                <a:gd name="connsiteX1" fmla="*/ 110849 w 529728"/>
                <a:gd name="connsiteY1" fmla="*/ 2716 h 532285"/>
                <a:gd name="connsiteX2" fmla="*/ 473174 w 529728"/>
                <a:gd name="connsiteY2" fmla="*/ 326716 h 532285"/>
                <a:gd name="connsiteX3" fmla="*/ 529728 w 529728"/>
                <a:gd name="connsiteY3" fmla="*/ 429783 h 532285"/>
                <a:gd name="connsiteX4" fmla="*/ 480952 w 529728"/>
                <a:gd name="connsiteY4" fmla="*/ 400866 h 532285"/>
                <a:gd name="connsiteX5" fmla="*/ 407087 w 529728"/>
                <a:gd name="connsiteY5" fmla="*/ 532285 h 532285"/>
                <a:gd name="connsiteX6" fmla="*/ 333222 w 529728"/>
                <a:gd name="connsiteY6" fmla="*/ 400866 h 532285"/>
                <a:gd name="connsiteX7" fmla="*/ 203544 w 529728"/>
                <a:gd name="connsiteY7" fmla="*/ 477746 h 532285"/>
                <a:gd name="connsiteX8" fmla="*/ 205284 w 529728"/>
                <a:gd name="connsiteY8" fmla="*/ 327001 h 532285"/>
                <a:gd name="connsiteX9" fmla="*/ 54539 w 529728"/>
                <a:gd name="connsiteY9" fmla="*/ 328742 h 532285"/>
                <a:gd name="connsiteX10" fmla="*/ 131419 w 529728"/>
                <a:gd name="connsiteY10" fmla="*/ 199064 h 532285"/>
                <a:gd name="connsiteX11" fmla="*/ 0 w 529728"/>
                <a:gd name="connsiteY11" fmla="*/ 125199 h 532285"/>
                <a:gd name="connsiteX12" fmla="*/ 131419 w 529728"/>
                <a:gd name="connsiteY12" fmla="*/ 51334 h 532285"/>
                <a:gd name="connsiteX13" fmla="*/ 100986 w 529728"/>
                <a:gd name="connsiteY13" fmla="*/ 0 h 53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728" h="532285">
                  <a:moveTo>
                    <a:pt x="100986" y="0"/>
                  </a:moveTo>
                  <a:lnTo>
                    <a:pt x="110849" y="2716"/>
                  </a:lnTo>
                  <a:cubicBezTo>
                    <a:pt x="251786" y="54364"/>
                    <a:pt x="376577" y="176444"/>
                    <a:pt x="473174" y="326716"/>
                  </a:cubicBezTo>
                  <a:lnTo>
                    <a:pt x="529728" y="429783"/>
                  </a:lnTo>
                  <a:lnTo>
                    <a:pt x="480952" y="400866"/>
                  </a:lnTo>
                  <a:lnTo>
                    <a:pt x="407087" y="532285"/>
                  </a:lnTo>
                  <a:lnTo>
                    <a:pt x="333222" y="400866"/>
                  </a:lnTo>
                  <a:lnTo>
                    <a:pt x="203544" y="477746"/>
                  </a:lnTo>
                  <a:lnTo>
                    <a:pt x="205284" y="327001"/>
                  </a:lnTo>
                  <a:lnTo>
                    <a:pt x="54539" y="328742"/>
                  </a:lnTo>
                  <a:lnTo>
                    <a:pt x="131419" y="199064"/>
                  </a:lnTo>
                  <a:lnTo>
                    <a:pt x="0" y="125199"/>
                  </a:lnTo>
                  <a:lnTo>
                    <a:pt x="131419" y="51334"/>
                  </a:lnTo>
                  <a:lnTo>
                    <a:pt x="10098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A606A5A-FE9F-43AF-A222-87F7D75AA656}"/>
              </a:ext>
            </a:extLst>
          </p:cNvPr>
          <p:cNvGrpSpPr/>
          <p:nvPr/>
        </p:nvGrpSpPr>
        <p:grpSpPr>
          <a:xfrm>
            <a:off x="7055884" y="3889528"/>
            <a:ext cx="1890900" cy="2427213"/>
            <a:chOff x="4961504" y="11103440"/>
            <a:chExt cx="1583948" cy="2033201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B1F4A91-3265-4963-9F42-F658F63206A2}"/>
                </a:ext>
              </a:extLst>
            </p:cNvPr>
            <p:cNvSpPr/>
            <p:nvPr/>
          </p:nvSpPr>
          <p:spPr>
            <a:xfrm>
              <a:off x="4961504" y="11287973"/>
              <a:ext cx="1452032" cy="1848668"/>
            </a:xfrm>
            <a:custGeom>
              <a:avLst/>
              <a:gdLst>
                <a:gd name="connsiteX0" fmla="*/ 736363 w 1452032"/>
                <a:gd name="connsiteY0" fmla="*/ 0 h 1848668"/>
                <a:gd name="connsiteX1" fmla="*/ 765547 w 1452032"/>
                <a:gd name="connsiteY1" fmla="*/ 3230 h 1848668"/>
                <a:gd name="connsiteX2" fmla="*/ 822574 w 1452032"/>
                <a:gd name="connsiteY2" fmla="*/ 99422 h 1848668"/>
                <a:gd name="connsiteX3" fmla="*/ 655009 w 1452032"/>
                <a:gd name="connsiteY3" fmla="*/ 193604 h 1848668"/>
                <a:gd name="connsiteX4" fmla="*/ 822574 w 1452032"/>
                <a:gd name="connsiteY4" fmla="*/ 287785 h 1848668"/>
                <a:gd name="connsiteX5" fmla="*/ 724549 w 1452032"/>
                <a:gd name="connsiteY5" fmla="*/ 453131 h 1848668"/>
                <a:gd name="connsiteX6" fmla="*/ 916756 w 1452032"/>
                <a:gd name="connsiteY6" fmla="*/ 450911 h 1848668"/>
                <a:gd name="connsiteX7" fmla="*/ 914536 w 1452032"/>
                <a:gd name="connsiteY7" fmla="*/ 643118 h 1848668"/>
                <a:gd name="connsiteX8" fmla="*/ 1079882 w 1452032"/>
                <a:gd name="connsiteY8" fmla="*/ 545093 h 1848668"/>
                <a:gd name="connsiteX9" fmla="*/ 1174064 w 1452032"/>
                <a:gd name="connsiteY9" fmla="*/ 712658 h 1848668"/>
                <a:gd name="connsiteX10" fmla="*/ 1268245 w 1452032"/>
                <a:gd name="connsiteY10" fmla="*/ 545093 h 1848668"/>
                <a:gd name="connsiteX11" fmla="*/ 1325423 w 1452032"/>
                <a:gd name="connsiteY11" fmla="*/ 578991 h 1848668"/>
                <a:gd name="connsiteX12" fmla="*/ 1331314 w 1452032"/>
                <a:gd name="connsiteY12" fmla="*/ 591232 h 1848668"/>
                <a:gd name="connsiteX13" fmla="*/ 1452032 w 1452032"/>
                <a:gd name="connsiteY13" fmla="*/ 1122652 h 1848668"/>
                <a:gd name="connsiteX14" fmla="*/ 726016 w 1452032"/>
                <a:gd name="connsiteY14" fmla="*/ 1848668 h 1848668"/>
                <a:gd name="connsiteX15" fmla="*/ 0 w 1452032"/>
                <a:gd name="connsiteY15" fmla="*/ 1122652 h 1848668"/>
                <a:gd name="connsiteX16" fmla="*/ 736363 w 1452032"/>
                <a:gd name="connsiteY16" fmla="*/ 0 h 18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2" h="1848668">
                  <a:moveTo>
                    <a:pt x="736363" y="0"/>
                  </a:moveTo>
                  <a:lnTo>
                    <a:pt x="765547" y="3230"/>
                  </a:lnTo>
                  <a:lnTo>
                    <a:pt x="822574" y="99422"/>
                  </a:lnTo>
                  <a:lnTo>
                    <a:pt x="655009" y="193604"/>
                  </a:lnTo>
                  <a:lnTo>
                    <a:pt x="822574" y="287785"/>
                  </a:lnTo>
                  <a:lnTo>
                    <a:pt x="724549" y="453131"/>
                  </a:lnTo>
                  <a:lnTo>
                    <a:pt x="916756" y="450911"/>
                  </a:lnTo>
                  <a:lnTo>
                    <a:pt x="914536" y="643118"/>
                  </a:lnTo>
                  <a:lnTo>
                    <a:pt x="1079882" y="545093"/>
                  </a:lnTo>
                  <a:lnTo>
                    <a:pt x="1174064" y="712658"/>
                  </a:lnTo>
                  <a:lnTo>
                    <a:pt x="1268245" y="545093"/>
                  </a:lnTo>
                  <a:lnTo>
                    <a:pt x="1325423" y="578991"/>
                  </a:lnTo>
                  <a:lnTo>
                    <a:pt x="1331314" y="591232"/>
                  </a:lnTo>
                  <a:cubicBezTo>
                    <a:pt x="1407777" y="776826"/>
                    <a:pt x="1452032" y="972290"/>
                    <a:pt x="1452032" y="1122652"/>
                  </a:cubicBezTo>
                  <a:cubicBezTo>
                    <a:pt x="1452032" y="1523619"/>
                    <a:pt x="1126983" y="1848668"/>
                    <a:pt x="726016" y="1848668"/>
                  </a:cubicBezTo>
                  <a:cubicBezTo>
                    <a:pt x="325049" y="1848668"/>
                    <a:pt x="0" y="1523619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0752081-891C-4901-8719-AF0ED9ED1AFA}"/>
                </a:ext>
              </a:extLst>
            </p:cNvPr>
            <p:cNvSpPr/>
            <p:nvPr/>
          </p:nvSpPr>
          <p:spPr>
            <a:xfrm rot="1800000">
              <a:off x="6029952" y="11103440"/>
              <a:ext cx="515500" cy="583588"/>
            </a:xfrm>
            <a:custGeom>
              <a:avLst/>
              <a:gdLst>
                <a:gd name="connsiteX0" fmla="*/ 70570 w 515500"/>
                <a:gd name="connsiteY0" fmla="*/ 0 h 583588"/>
                <a:gd name="connsiteX1" fmla="*/ 115259 w 515500"/>
                <a:gd name="connsiteY1" fmla="*/ 14691 h 583588"/>
                <a:gd name="connsiteX2" fmla="*/ 477583 w 515500"/>
                <a:gd name="connsiteY2" fmla="*/ 393861 h 583588"/>
                <a:gd name="connsiteX3" fmla="*/ 515500 w 515500"/>
                <a:gd name="connsiteY3" fmla="*/ 472651 h 583588"/>
                <a:gd name="connsiteX4" fmla="*/ 480952 w 515500"/>
                <a:gd name="connsiteY4" fmla="*/ 452169 h 583588"/>
                <a:gd name="connsiteX5" fmla="*/ 407087 w 515500"/>
                <a:gd name="connsiteY5" fmla="*/ 583588 h 583588"/>
                <a:gd name="connsiteX6" fmla="*/ 333222 w 515500"/>
                <a:gd name="connsiteY6" fmla="*/ 452169 h 583588"/>
                <a:gd name="connsiteX7" fmla="*/ 203544 w 515500"/>
                <a:gd name="connsiteY7" fmla="*/ 529049 h 583588"/>
                <a:gd name="connsiteX8" fmla="*/ 205284 w 515500"/>
                <a:gd name="connsiteY8" fmla="*/ 378304 h 583588"/>
                <a:gd name="connsiteX9" fmla="*/ 54539 w 515500"/>
                <a:gd name="connsiteY9" fmla="*/ 380045 h 583588"/>
                <a:gd name="connsiteX10" fmla="*/ 131419 w 515500"/>
                <a:gd name="connsiteY10" fmla="*/ 250367 h 583588"/>
                <a:gd name="connsiteX11" fmla="*/ 0 w 515500"/>
                <a:gd name="connsiteY11" fmla="*/ 176502 h 583588"/>
                <a:gd name="connsiteX12" fmla="*/ 131419 w 515500"/>
                <a:gd name="connsiteY12" fmla="*/ 102637 h 583588"/>
                <a:gd name="connsiteX13" fmla="*/ 70570 w 515500"/>
                <a:gd name="connsiteY13" fmla="*/ 0 h 58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5500" h="583588">
                  <a:moveTo>
                    <a:pt x="70570" y="0"/>
                  </a:moveTo>
                  <a:lnTo>
                    <a:pt x="115259" y="14691"/>
                  </a:lnTo>
                  <a:cubicBezTo>
                    <a:pt x="256195" y="76241"/>
                    <a:pt x="380986" y="220955"/>
                    <a:pt x="477583" y="393861"/>
                  </a:cubicBezTo>
                  <a:lnTo>
                    <a:pt x="515500" y="472651"/>
                  </a:lnTo>
                  <a:lnTo>
                    <a:pt x="480952" y="452169"/>
                  </a:lnTo>
                  <a:lnTo>
                    <a:pt x="407087" y="583588"/>
                  </a:lnTo>
                  <a:lnTo>
                    <a:pt x="333222" y="452169"/>
                  </a:lnTo>
                  <a:lnTo>
                    <a:pt x="203544" y="529049"/>
                  </a:lnTo>
                  <a:lnTo>
                    <a:pt x="205284" y="378304"/>
                  </a:lnTo>
                  <a:lnTo>
                    <a:pt x="54539" y="380045"/>
                  </a:lnTo>
                  <a:lnTo>
                    <a:pt x="131419" y="250367"/>
                  </a:lnTo>
                  <a:lnTo>
                    <a:pt x="0" y="176502"/>
                  </a:lnTo>
                  <a:lnTo>
                    <a:pt x="131419" y="102637"/>
                  </a:lnTo>
                  <a:lnTo>
                    <a:pt x="7057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E96732-2011-4097-8F96-864C45692671}"/>
              </a:ext>
            </a:extLst>
          </p:cNvPr>
          <p:cNvGrpSpPr/>
          <p:nvPr/>
        </p:nvGrpSpPr>
        <p:grpSpPr>
          <a:xfrm>
            <a:off x="6892540" y="816759"/>
            <a:ext cx="2291801" cy="2706639"/>
            <a:chOff x="4959526" y="4498284"/>
            <a:chExt cx="1919770" cy="2267267"/>
          </a:xfrm>
          <a:noFill/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CCCE591-CC8E-4B10-BC94-BAF620C23AC3}"/>
                </a:ext>
              </a:extLst>
            </p:cNvPr>
            <p:cNvSpPr/>
            <p:nvPr/>
          </p:nvSpPr>
          <p:spPr>
            <a:xfrm>
              <a:off x="4959526" y="5984409"/>
              <a:ext cx="1437094" cy="781142"/>
            </a:xfrm>
            <a:custGeom>
              <a:avLst/>
              <a:gdLst>
                <a:gd name="connsiteX0" fmla="*/ 165077 w 1437094"/>
                <a:gd name="connsiteY0" fmla="*/ 0 h 781142"/>
                <a:gd name="connsiteX1" fmla="*/ 271399 w 1437094"/>
                <a:gd name="connsiteY1" fmla="*/ 175678 h 781142"/>
                <a:gd name="connsiteX2" fmla="*/ 455046 w 1437094"/>
                <a:gd name="connsiteY2" fmla="*/ 0 h 781142"/>
                <a:gd name="connsiteX3" fmla="*/ 568404 w 1437094"/>
                <a:gd name="connsiteY3" fmla="*/ 167052 h 781142"/>
                <a:gd name="connsiteX4" fmla="*/ 712397 w 1437094"/>
                <a:gd name="connsiteY4" fmla="*/ 0 h 781142"/>
                <a:gd name="connsiteX5" fmla="*/ 861461 w 1437094"/>
                <a:gd name="connsiteY5" fmla="*/ 172934 h 781142"/>
                <a:gd name="connsiteX6" fmla="*/ 991495 w 1437094"/>
                <a:gd name="connsiteY6" fmla="*/ 0 h 781142"/>
                <a:gd name="connsiteX7" fmla="*/ 1152355 w 1437094"/>
                <a:gd name="connsiteY7" fmla="*/ 165493 h 781142"/>
                <a:gd name="connsiteX8" fmla="*/ 1243409 w 1437094"/>
                <a:gd name="connsiteY8" fmla="*/ 0 h 781142"/>
                <a:gd name="connsiteX9" fmla="*/ 1435780 w 1437094"/>
                <a:gd name="connsiteY9" fmla="*/ 163895 h 781142"/>
                <a:gd name="connsiteX10" fmla="*/ 1437094 w 1437094"/>
                <a:gd name="connsiteY10" fmla="*/ 159914 h 781142"/>
                <a:gd name="connsiteX11" fmla="*/ 1430756 w 1437094"/>
                <a:gd name="connsiteY11" fmla="*/ 201443 h 781142"/>
                <a:gd name="connsiteX12" fmla="*/ 719490 w 1437094"/>
                <a:gd name="connsiteY12" fmla="*/ 781142 h 781142"/>
                <a:gd name="connsiteX13" fmla="*/ 8224 w 1437094"/>
                <a:gd name="connsiteY13" fmla="*/ 201443 h 781142"/>
                <a:gd name="connsiteX14" fmla="*/ 0 w 1437094"/>
                <a:gd name="connsiteY14" fmla="*/ 147558 h 781142"/>
                <a:gd name="connsiteX15" fmla="*/ 165077 w 1437094"/>
                <a:gd name="connsiteY15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7094" h="781142">
                  <a:moveTo>
                    <a:pt x="165077" y="0"/>
                  </a:moveTo>
                  <a:lnTo>
                    <a:pt x="271399" y="175678"/>
                  </a:lnTo>
                  <a:lnTo>
                    <a:pt x="455046" y="0"/>
                  </a:lnTo>
                  <a:lnTo>
                    <a:pt x="568404" y="167052"/>
                  </a:lnTo>
                  <a:lnTo>
                    <a:pt x="712397" y="0"/>
                  </a:lnTo>
                  <a:lnTo>
                    <a:pt x="861461" y="172934"/>
                  </a:lnTo>
                  <a:lnTo>
                    <a:pt x="991495" y="0"/>
                  </a:lnTo>
                  <a:lnTo>
                    <a:pt x="1152355" y="165493"/>
                  </a:lnTo>
                  <a:lnTo>
                    <a:pt x="1243409" y="0"/>
                  </a:lnTo>
                  <a:lnTo>
                    <a:pt x="1435780" y="163895"/>
                  </a:lnTo>
                  <a:lnTo>
                    <a:pt x="1437094" y="159914"/>
                  </a:lnTo>
                  <a:lnTo>
                    <a:pt x="1430756" y="201443"/>
                  </a:lnTo>
                  <a:cubicBezTo>
                    <a:pt x="1363057" y="532276"/>
                    <a:pt x="1070336" y="781142"/>
                    <a:pt x="719490" y="781142"/>
                  </a:cubicBezTo>
                  <a:cubicBezTo>
                    <a:pt x="368644" y="781142"/>
                    <a:pt x="75922" y="532276"/>
                    <a:pt x="8224" y="201443"/>
                  </a:cubicBezTo>
                  <a:lnTo>
                    <a:pt x="0" y="147558"/>
                  </a:lnTo>
                  <a:lnTo>
                    <a:pt x="165077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2FF583E-6CFE-45B4-9428-04A5F5CE716D}"/>
                </a:ext>
              </a:extLst>
            </p:cNvPr>
            <p:cNvSpPr/>
            <p:nvPr/>
          </p:nvSpPr>
          <p:spPr>
            <a:xfrm rot="1800000">
              <a:off x="5427264" y="4498284"/>
              <a:ext cx="1452032" cy="1243204"/>
            </a:xfrm>
            <a:custGeom>
              <a:avLst/>
              <a:gdLst>
                <a:gd name="connsiteX0" fmla="*/ 736363 w 1452032"/>
                <a:gd name="connsiteY0" fmla="*/ 0 h 1243204"/>
                <a:gd name="connsiteX1" fmla="*/ 1452032 w 1452032"/>
                <a:gd name="connsiteY1" fmla="*/ 1122652 h 1243204"/>
                <a:gd name="connsiteX2" fmla="*/ 1448284 w 1452032"/>
                <a:gd name="connsiteY2" fmla="*/ 1196883 h 1243204"/>
                <a:gd name="connsiteX3" fmla="*/ 1443620 w 1452032"/>
                <a:gd name="connsiteY3" fmla="*/ 1227440 h 1243204"/>
                <a:gd name="connsiteX4" fmla="*/ 1442306 w 1452032"/>
                <a:gd name="connsiteY4" fmla="*/ 1231421 h 1243204"/>
                <a:gd name="connsiteX5" fmla="*/ 1249935 w 1452032"/>
                <a:gd name="connsiteY5" fmla="*/ 1067526 h 1243204"/>
                <a:gd name="connsiteX6" fmla="*/ 1158881 w 1452032"/>
                <a:gd name="connsiteY6" fmla="*/ 1233019 h 1243204"/>
                <a:gd name="connsiteX7" fmla="*/ 998021 w 1452032"/>
                <a:gd name="connsiteY7" fmla="*/ 1067526 h 1243204"/>
                <a:gd name="connsiteX8" fmla="*/ 867987 w 1452032"/>
                <a:gd name="connsiteY8" fmla="*/ 1240460 h 1243204"/>
                <a:gd name="connsiteX9" fmla="*/ 718923 w 1452032"/>
                <a:gd name="connsiteY9" fmla="*/ 1067526 h 1243204"/>
                <a:gd name="connsiteX10" fmla="*/ 574930 w 1452032"/>
                <a:gd name="connsiteY10" fmla="*/ 1234578 h 1243204"/>
                <a:gd name="connsiteX11" fmla="*/ 461572 w 1452032"/>
                <a:gd name="connsiteY11" fmla="*/ 1067526 h 1243204"/>
                <a:gd name="connsiteX12" fmla="*/ 277925 w 1452032"/>
                <a:gd name="connsiteY12" fmla="*/ 1243204 h 1243204"/>
                <a:gd name="connsiteX13" fmla="*/ 171603 w 1452032"/>
                <a:gd name="connsiteY13" fmla="*/ 1067526 h 1243204"/>
                <a:gd name="connsiteX14" fmla="*/ 6526 w 1452032"/>
                <a:gd name="connsiteY14" fmla="*/ 1215084 h 1243204"/>
                <a:gd name="connsiteX15" fmla="*/ 3748 w 1452032"/>
                <a:gd name="connsiteY15" fmla="*/ 1196883 h 1243204"/>
                <a:gd name="connsiteX16" fmla="*/ 0 w 1452032"/>
                <a:gd name="connsiteY16" fmla="*/ 1122652 h 1243204"/>
                <a:gd name="connsiteX17" fmla="*/ 736363 w 1452032"/>
                <a:gd name="connsiteY17" fmla="*/ 0 h 124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2" h="1243204">
                  <a:moveTo>
                    <a:pt x="736363" y="0"/>
                  </a:moveTo>
                  <a:cubicBezTo>
                    <a:pt x="1137330" y="0"/>
                    <a:pt x="1452032" y="721685"/>
                    <a:pt x="1452032" y="1122652"/>
                  </a:cubicBezTo>
                  <a:cubicBezTo>
                    <a:pt x="1452032" y="1147713"/>
                    <a:pt x="1450762" y="1172476"/>
                    <a:pt x="1448284" y="1196883"/>
                  </a:cubicBezTo>
                  <a:lnTo>
                    <a:pt x="1443620" y="1227440"/>
                  </a:lnTo>
                  <a:lnTo>
                    <a:pt x="1442306" y="1231421"/>
                  </a:lnTo>
                  <a:lnTo>
                    <a:pt x="1249935" y="1067526"/>
                  </a:lnTo>
                  <a:lnTo>
                    <a:pt x="1158881" y="1233019"/>
                  </a:lnTo>
                  <a:lnTo>
                    <a:pt x="998021" y="1067526"/>
                  </a:lnTo>
                  <a:lnTo>
                    <a:pt x="867987" y="1240460"/>
                  </a:lnTo>
                  <a:lnTo>
                    <a:pt x="718923" y="1067526"/>
                  </a:lnTo>
                  <a:lnTo>
                    <a:pt x="574930" y="1234578"/>
                  </a:lnTo>
                  <a:lnTo>
                    <a:pt x="461572" y="1067526"/>
                  </a:lnTo>
                  <a:lnTo>
                    <a:pt x="277925" y="1243204"/>
                  </a:lnTo>
                  <a:lnTo>
                    <a:pt x="171603" y="1067526"/>
                  </a:lnTo>
                  <a:lnTo>
                    <a:pt x="6526" y="1215084"/>
                  </a:lnTo>
                  <a:lnTo>
                    <a:pt x="3748" y="1196883"/>
                  </a:lnTo>
                  <a:cubicBezTo>
                    <a:pt x="1269" y="1172476"/>
                    <a:pt x="0" y="1147713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805DEDF-ED76-409B-99B5-539EC72BB3BC}"/>
              </a:ext>
            </a:extLst>
          </p:cNvPr>
          <p:cNvGrpSpPr/>
          <p:nvPr/>
        </p:nvGrpSpPr>
        <p:grpSpPr>
          <a:xfrm>
            <a:off x="3895232" y="960867"/>
            <a:ext cx="2290680" cy="2562531"/>
            <a:chOff x="3159005" y="8627052"/>
            <a:chExt cx="1918831" cy="2146552"/>
          </a:xfrm>
          <a:noFill/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D81D88-48E2-4CF5-8306-AA556B3E3DAC}"/>
                </a:ext>
              </a:extLst>
            </p:cNvPr>
            <p:cNvSpPr/>
            <p:nvPr/>
          </p:nvSpPr>
          <p:spPr>
            <a:xfrm>
              <a:off x="3159005" y="9992462"/>
              <a:ext cx="1436367" cy="781142"/>
            </a:xfrm>
            <a:custGeom>
              <a:avLst/>
              <a:gdLst>
                <a:gd name="connsiteX0" fmla="*/ 171967 w 1436367"/>
                <a:gd name="connsiteY0" fmla="*/ 0 h 781142"/>
                <a:gd name="connsiteX1" fmla="*/ 278289 w 1436367"/>
                <a:gd name="connsiteY1" fmla="*/ 175678 h 781142"/>
                <a:gd name="connsiteX2" fmla="*/ 461936 w 1436367"/>
                <a:gd name="connsiteY2" fmla="*/ 0 h 781142"/>
                <a:gd name="connsiteX3" fmla="*/ 575294 w 1436367"/>
                <a:gd name="connsiteY3" fmla="*/ 167052 h 781142"/>
                <a:gd name="connsiteX4" fmla="*/ 719287 w 1436367"/>
                <a:gd name="connsiteY4" fmla="*/ 0 h 781142"/>
                <a:gd name="connsiteX5" fmla="*/ 868351 w 1436367"/>
                <a:gd name="connsiteY5" fmla="*/ 172934 h 781142"/>
                <a:gd name="connsiteX6" fmla="*/ 998385 w 1436367"/>
                <a:gd name="connsiteY6" fmla="*/ 0 h 781142"/>
                <a:gd name="connsiteX7" fmla="*/ 1159245 w 1436367"/>
                <a:gd name="connsiteY7" fmla="*/ 165493 h 781142"/>
                <a:gd name="connsiteX8" fmla="*/ 1250299 w 1436367"/>
                <a:gd name="connsiteY8" fmla="*/ 0 h 781142"/>
                <a:gd name="connsiteX9" fmla="*/ 1436367 w 1436367"/>
                <a:gd name="connsiteY9" fmla="*/ 158525 h 781142"/>
                <a:gd name="connsiteX10" fmla="*/ 1429817 w 1436367"/>
                <a:gd name="connsiteY10" fmla="*/ 201443 h 781142"/>
                <a:gd name="connsiteX11" fmla="*/ 718551 w 1436367"/>
                <a:gd name="connsiteY11" fmla="*/ 781142 h 781142"/>
                <a:gd name="connsiteX12" fmla="*/ 7284 w 1436367"/>
                <a:gd name="connsiteY12" fmla="*/ 201443 h 781142"/>
                <a:gd name="connsiteX13" fmla="*/ 0 w 1436367"/>
                <a:gd name="connsiteY13" fmla="*/ 153717 h 781142"/>
                <a:gd name="connsiteX14" fmla="*/ 171967 w 143636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67" h="781142">
                  <a:moveTo>
                    <a:pt x="171967" y="0"/>
                  </a:moveTo>
                  <a:lnTo>
                    <a:pt x="278289" y="175678"/>
                  </a:lnTo>
                  <a:lnTo>
                    <a:pt x="461936" y="0"/>
                  </a:lnTo>
                  <a:lnTo>
                    <a:pt x="575294" y="167052"/>
                  </a:lnTo>
                  <a:lnTo>
                    <a:pt x="719287" y="0"/>
                  </a:lnTo>
                  <a:lnTo>
                    <a:pt x="868351" y="172934"/>
                  </a:lnTo>
                  <a:lnTo>
                    <a:pt x="998385" y="0"/>
                  </a:lnTo>
                  <a:lnTo>
                    <a:pt x="1159245" y="165493"/>
                  </a:lnTo>
                  <a:lnTo>
                    <a:pt x="1250299" y="0"/>
                  </a:lnTo>
                  <a:lnTo>
                    <a:pt x="1436367" y="158525"/>
                  </a:lnTo>
                  <a:lnTo>
                    <a:pt x="1429817" y="201443"/>
                  </a:lnTo>
                  <a:cubicBezTo>
                    <a:pt x="1362118" y="532276"/>
                    <a:pt x="1069397" y="781142"/>
                    <a:pt x="718551" y="781142"/>
                  </a:cubicBezTo>
                  <a:cubicBezTo>
                    <a:pt x="367704" y="781142"/>
                    <a:pt x="74982" y="532276"/>
                    <a:pt x="7284" y="201443"/>
                  </a:cubicBezTo>
                  <a:lnTo>
                    <a:pt x="0" y="153717"/>
                  </a:lnTo>
                  <a:lnTo>
                    <a:pt x="171967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512D8CA-0F5B-4406-9FD1-4D26087B9673}"/>
                </a:ext>
              </a:extLst>
            </p:cNvPr>
            <p:cNvSpPr/>
            <p:nvPr/>
          </p:nvSpPr>
          <p:spPr>
            <a:xfrm rot="1800000">
              <a:off x="3625803" y="8627052"/>
              <a:ext cx="1452033" cy="1122489"/>
            </a:xfrm>
            <a:custGeom>
              <a:avLst/>
              <a:gdLst>
                <a:gd name="connsiteX0" fmla="*/ 736363 w 1452033"/>
                <a:gd name="connsiteY0" fmla="*/ 0 h 1122489"/>
                <a:gd name="connsiteX1" fmla="*/ 1452033 w 1452033"/>
                <a:gd name="connsiteY1" fmla="*/ 1001937 h 1122489"/>
                <a:gd name="connsiteX2" fmla="*/ 1448285 w 1452033"/>
                <a:gd name="connsiteY2" fmla="*/ 1076168 h 1122489"/>
                <a:gd name="connsiteX3" fmla="*/ 1443833 w 1452033"/>
                <a:gd name="connsiteY3" fmla="*/ 1105336 h 1122489"/>
                <a:gd name="connsiteX4" fmla="*/ 1257765 w 1452033"/>
                <a:gd name="connsiteY4" fmla="*/ 946811 h 1122489"/>
                <a:gd name="connsiteX5" fmla="*/ 1166711 w 1452033"/>
                <a:gd name="connsiteY5" fmla="*/ 1112304 h 1122489"/>
                <a:gd name="connsiteX6" fmla="*/ 1005851 w 1452033"/>
                <a:gd name="connsiteY6" fmla="*/ 946811 h 1122489"/>
                <a:gd name="connsiteX7" fmla="*/ 875817 w 1452033"/>
                <a:gd name="connsiteY7" fmla="*/ 1119745 h 1122489"/>
                <a:gd name="connsiteX8" fmla="*/ 726753 w 1452033"/>
                <a:gd name="connsiteY8" fmla="*/ 946811 h 1122489"/>
                <a:gd name="connsiteX9" fmla="*/ 582760 w 1452033"/>
                <a:gd name="connsiteY9" fmla="*/ 1113863 h 1122489"/>
                <a:gd name="connsiteX10" fmla="*/ 469402 w 1452033"/>
                <a:gd name="connsiteY10" fmla="*/ 946811 h 1122489"/>
                <a:gd name="connsiteX11" fmla="*/ 285755 w 1452033"/>
                <a:gd name="connsiteY11" fmla="*/ 1122489 h 1122489"/>
                <a:gd name="connsiteX12" fmla="*/ 179433 w 1452033"/>
                <a:gd name="connsiteY12" fmla="*/ 946811 h 1122489"/>
                <a:gd name="connsiteX13" fmla="*/ 7466 w 1452033"/>
                <a:gd name="connsiteY13" fmla="*/ 1100528 h 1122489"/>
                <a:gd name="connsiteX14" fmla="*/ 3748 w 1452033"/>
                <a:gd name="connsiteY14" fmla="*/ 1076168 h 1122489"/>
                <a:gd name="connsiteX15" fmla="*/ 0 w 1452033"/>
                <a:gd name="connsiteY15" fmla="*/ 1001937 h 1122489"/>
                <a:gd name="connsiteX16" fmla="*/ 736363 w 1452033"/>
                <a:gd name="connsiteY16" fmla="*/ 0 h 112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122489">
                  <a:moveTo>
                    <a:pt x="736363" y="0"/>
                  </a:moveTo>
                  <a:cubicBezTo>
                    <a:pt x="1137331" y="0"/>
                    <a:pt x="1452033" y="600969"/>
                    <a:pt x="1452033" y="1001937"/>
                  </a:cubicBezTo>
                  <a:cubicBezTo>
                    <a:pt x="1452033" y="1026998"/>
                    <a:pt x="1450763" y="1051761"/>
                    <a:pt x="1448285" y="1076168"/>
                  </a:cubicBezTo>
                  <a:lnTo>
                    <a:pt x="1443833" y="1105336"/>
                  </a:lnTo>
                  <a:lnTo>
                    <a:pt x="1257765" y="946811"/>
                  </a:lnTo>
                  <a:lnTo>
                    <a:pt x="1166711" y="1112304"/>
                  </a:lnTo>
                  <a:lnTo>
                    <a:pt x="1005851" y="946811"/>
                  </a:lnTo>
                  <a:lnTo>
                    <a:pt x="875817" y="1119745"/>
                  </a:lnTo>
                  <a:lnTo>
                    <a:pt x="726753" y="946811"/>
                  </a:lnTo>
                  <a:lnTo>
                    <a:pt x="582760" y="1113863"/>
                  </a:lnTo>
                  <a:lnTo>
                    <a:pt x="469402" y="946811"/>
                  </a:lnTo>
                  <a:lnTo>
                    <a:pt x="285755" y="1122489"/>
                  </a:lnTo>
                  <a:lnTo>
                    <a:pt x="179433" y="946811"/>
                  </a:lnTo>
                  <a:lnTo>
                    <a:pt x="7466" y="1100528"/>
                  </a:lnTo>
                  <a:lnTo>
                    <a:pt x="3748" y="1076168"/>
                  </a:lnTo>
                  <a:cubicBezTo>
                    <a:pt x="1270" y="1051761"/>
                    <a:pt x="0" y="1026998"/>
                    <a:pt x="0" y="1001937"/>
                  </a:cubicBezTo>
                  <a:cubicBezTo>
                    <a:pt x="0" y="600969"/>
                    <a:pt x="335396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2CE82BB-6344-4A50-A6DA-9A87DE618966}"/>
              </a:ext>
            </a:extLst>
          </p:cNvPr>
          <p:cNvGrpSpPr/>
          <p:nvPr/>
        </p:nvGrpSpPr>
        <p:grpSpPr>
          <a:xfrm>
            <a:off x="940545" y="1121445"/>
            <a:ext cx="2289509" cy="2401953"/>
            <a:chOff x="1454895" y="8761563"/>
            <a:chExt cx="1917850" cy="2012041"/>
          </a:xfrm>
          <a:noFill/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7FE8853-15FC-4D19-B880-639DDDD8309A}"/>
                </a:ext>
              </a:extLst>
            </p:cNvPr>
            <p:cNvSpPr/>
            <p:nvPr/>
          </p:nvSpPr>
          <p:spPr>
            <a:xfrm>
              <a:off x="1454895" y="9992462"/>
              <a:ext cx="1436327" cy="781142"/>
            </a:xfrm>
            <a:custGeom>
              <a:avLst/>
              <a:gdLst>
                <a:gd name="connsiteX0" fmla="*/ 179162 w 1436327"/>
                <a:gd name="connsiteY0" fmla="*/ 0 h 781142"/>
                <a:gd name="connsiteX1" fmla="*/ 285484 w 1436327"/>
                <a:gd name="connsiteY1" fmla="*/ 175678 h 781142"/>
                <a:gd name="connsiteX2" fmla="*/ 469131 w 1436327"/>
                <a:gd name="connsiteY2" fmla="*/ 0 h 781142"/>
                <a:gd name="connsiteX3" fmla="*/ 582488 w 1436327"/>
                <a:gd name="connsiteY3" fmla="*/ 167052 h 781142"/>
                <a:gd name="connsiteX4" fmla="*/ 726482 w 1436327"/>
                <a:gd name="connsiteY4" fmla="*/ 0 h 781142"/>
                <a:gd name="connsiteX5" fmla="*/ 875546 w 1436327"/>
                <a:gd name="connsiteY5" fmla="*/ 172934 h 781142"/>
                <a:gd name="connsiteX6" fmla="*/ 1005580 w 1436327"/>
                <a:gd name="connsiteY6" fmla="*/ 0 h 781142"/>
                <a:gd name="connsiteX7" fmla="*/ 1166440 w 1436327"/>
                <a:gd name="connsiteY7" fmla="*/ 165493 h 781142"/>
                <a:gd name="connsiteX8" fmla="*/ 1257494 w 1436327"/>
                <a:gd name="connsiteY8" fmla="*/ 0 h 781142"/>
                <a:gd name="connsiteX9" fmla="*/ 1436327 w 1436327"/>
                <a:gd name="connsiteY9" fmla="*/ 152361 h 781142"/>
                <a:gd name="connsiteX10" fmla="*/ 1428836 w 1436327"/>
                <a:gd name="connsiteY10" fmla="*/ 201443 h 781142"/>
                <a:gd name="connsiteX11" fmla="*/ 717570 w 1436327"/>
                <a:gd name="connsiteY11" fmla="*/ 781142 h 781142"/>
                <a:gd name="connsiteX12" fmla="*/ 6303 w 1436327"/>
                <a:gd name="connsiteY12" fmla="*/ 201443 h 781142"/>
                <a:gd name="connsiteX13" fmla="*/ 0 w 1436327"/>
                <a:gd name="connsiteY13" fmla="*/ 160148 h 781142"/>
                <a:gd name="connsiteX14" fmla="*/ 179162 w 1436327"/>
                <a:gd name="connsiteY14" fmla="*/ 0 h 78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6327" h="781142">
                  <a:moveTo>
                    <a:pt x="179162" y="0"/>
                  </a:moveTo>
                  <a:lnTo>
                    <a:pt x="285484" y="175678"/>
                  </a:lnTo>
                  <a:lnTo>
                    <a:pt x="469131" y="0"/>
                  </a:lnTo>
                  <a:lnTo>
                    <a:pt x="582488" y="167052"/>
                  </a:lnTo>
                  <a:lnTo>
                    <a:pt x="726482" y="0"/>
                  </a:lnTo>
                  <a:lnTo>
                    <a:pt x="875546" y="172934"/>
                  </a:lnTo>
                  <a:lnTo>
                    <a:pt x="1005580" y="0"/>
                  </a:lnTo>
                  <a:lnTo>
                    <a:pt x="1166440" y="165493"/>
                  </a:lnTo>
                  <a:lnTo>
                    <a:pt x="1257494" y="0"/>
                  </a:lnTo>
                  <a:lnTo>
                    <a:pt x="1436327" y="152361"/>
                  </a:lnTo>
                  <a:lnTo>
                    <a:pt x="1428836" y="201443"/>
                  </a:lnTo>
                  <a:cubicBezTo>
                    <a:pt x="1361137" y="532276"/>
                    <a:pt x="1068416" y="781142"/>
                    <a:pt x="717570" y="781142"/>
                  </a:cubicBezTo>
                  <a:cubicBezTo>
                    <a:pt x="366723" y="781142"/>
                    <a:pt x="74001" y="532276"/>
                    <a:pt x="6303" y="201443"/>
                  </a:cubicBezTo>
                  <a:lnTo>
                    <a:pt x="0" y="160148"/>
                  </a:lnTo>
                  <a:lnTo>
                    <a:pt x="179162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BAB2E23-AB91-4974-ADE9-7F6A72126F05}"/>
                </a:ext>
              </a:extLst>
            </p:cNvPr>
            <p:cNvSpPr/>
            <p:nvPr/>
          </p:nvSpPr>
          <p:spPr>
            <a:xfrm rot="1800000">
              <a:off x="1920712" y="8761563"/>
              <a:ext cx="1452033" cy="987978"/>
            </a:xfrm>
            <a:custGeom>
              <a:avLst/>
              <a:gdLst>
                <a:gd name="connsiteX0" fmla="*/ 729465 w 1452033"/>
                <a:gd name="connsiteY0" fmla="*/ 0 h 987978"/>
                <a:gd name="connsiteX1" fmla="*/ 1452033 w 1452033"/>
                <a:gd name="connsiteY1" fmla="*/ 867426 h 987978"/>
                <a:gd name="connsiteX2" fmla="*/ 1448285 w 1452033"/>
                <a:gd name="connsiteY2" fmla="*/ 941657 h 987978"/>
                <a:gd name="connsiteX3" fmla="*/ 1444774 w 1452033"/>
                <a:gd name="connsiteY3" fmla="*/ 964661 h 987978"/>
                <a:gd name="connsiteX4" fmla="*/ 1265941 w 1452033"/>
                <a:gd name="connsiteY4" fmla="*/ 812300 h 987978"/>
                <a:gd name="connsiteX5" fmla="*/ 1174887 w 1452033"/>
                <a:gd name="connsiteY5" fmla="*/ 977793 h 987978"/>
                <a:gd name="connsiteX6" fmla="*/ 1014027 w 1452033"/>
                <a:gd name="connsiteY6" fmla="*/ 812300 h 987978"/>
                <a:gd name="connsiteX7" fmla="*/ 883993 w 1452033"/>
                <a:gd name="connsiteY7" fmla="*/ 985234 h 987978"/>
                <a:gd name="connsiteX8" fmla="*/ 734929 w 1452033"/>
                <a:gd name="connsiteY8" fmla="*/ 812300 h 987978"/>
                <a:gd name="connsiteX9" fmla="*/ 590935 w 1452033"/>
                <a:gd name="connsiteY9" fmla="*/ 979352 h 987978"/>
                <a:gd name="connsiteX10" fmla="*/ 477578 w 1452033"/>
                <a:gd name="connsiteY10" fmla="*/ 812300 h 987978"/>
                <a:gd name="connsiteX11" fmla="*/ 293931 w 1452033"/>
                <a:gd name="connsiteY11" fmla="*/ 987978 h 987978"/>
                <a:gd name="connsiteX12" fmla="*/ 187609 w 1452033"/>
                <a:gd name="connsiteY12" fmla="*/ 812300 h 987978"/>
                <a:gd name="connsiteX13" fmla="*/ 8447 w 1452033"/>
                <a:gd name="connsiteY13" fmla="*/ 972448 h 987978"/>
                <a:gd name="connsiteX14" fmla="*/ 3748 w 1452033"/>
                <a:gd name="connsiteY14" fmla="*/ 941657 h 987978"/>
                <a:gd name="connsiteX15" fmla="*/ 0 w 1452033"/>
                <a:gd name="connsiteY15" fmla="*/ 867426 h 987978"/>
                <a:gd name="connsiteX16" fmla="*/ 729465 w 1452033"/>
                <a:gd name="connsiteY16" fmla="*/ 0 h 98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987978">
                  <a:moveTo>
                    <a:pt x="729465" y="0"/>
                  </a:moveTo>
                  <a:cubicBezTo>
                    <a:pt x="1130433" y="0"/>
                    <a:pt x="1452033" y="466458"/>
                    <a:pt x="1452033" y="867426"/>
                  </a:cubicBezTo>
                  <a:cubicBezTo>
                    <a:pt x="1452033" y="892487"/>
                    <a:pt x="1450763" y="917250"/>
                    <a:pt x="1448285" y="941657"/>
                  </a:cubicBezTo>
                  <a:lnTo>
                    <a:pt x="1444774" y="964661"/>
                  </a:lnTo>
                  <a:lnTo>
                    <a:pt x="1265941" y="812300"/>
                  </a:lnTo>
                  <a:lnTo>
                    <a:pt x="1174887" y="977793"/>
                  </a:lnTo>
                  <a:lnTo>
                    <a:pt x="1014027" y="812300"/>
                  </a:lnTo>
                  <a:lnTo>
                    <a:pt x="883993" y="985234"/>
                  </a:lnTo>
                  <a:lnTo>
                    <a:pt x="734929" y="812300"/>
                  </a:lnTo>
                  <a:lnTo>
                    <a:pt x="590935" y="979352"/>
                  </a:lnTo>
                  <a:lnTo>
                    <a:pt x="477578" y="812300"/>
                  </a:lnTo>
                  <a:lnTo>
                    <a:pt x="293931" y="987978"/>
                  </a:lnTo>
                  <a:lnTo>
                    <a:pt x="187609" y="812300"/>
                  </a:lnTo>
                  <a:lnTo>
                    <a:pt x="8447" y="972448"/>
                  </a:lnTo>
                  <a:lnTo>
                    <a:pt x="3748" y="941657"/>
                  </a:lnTo>
                  <a:cubicBezTo>
                    <a:pt x="1270" y="917250"/>
                    <a:pt x="0" y="892487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7F45E27-D5A4-4711-AE11-34768348F7FD}"/>
              </a:ext>
            </a:extLst>
          </p:cNvPr>
          <p:cNvGrpSpPr/>
          <p:nvPr/>
        </p:nvGrpSpPr>
        <p:grpSpPr>
          <a:xfrm>
            <a:off x="1101968" y="4179542"/>
            <a:ext cx="1922694" cy="2137199"/>
            <a:chOff x="1454953" y="11346376"/>
            <a:chExt cx="1610581" cy="1790265"/>
          </a:xfrm>
          <a:noFill/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024B2A6-B0F8-48A8-9EF6-5C38D9BB6CB5}"/>
                </a:ext>
              </a:extLst>
            </p:cNvPr>
            <p:cNvSpPr/>
            <p:nvPr/>
          </p:nvSpPr>
          <p:spPr>
            <a:xfrm>
              <a:off x="1454953" y="11543199"/>
              <a:ext cx="1452033" cy="1593442"/>
            </a:xfrm>
            <a:custGeom>
              <a:avLst/>
              <a:gdLst>
                <a:gd name="connsiteX0" fmla="*/ 729465 w 1452033"/>
                <a:gd name="connsiteY0" fmla="*/ 0 h 1593442"/>
                <a:gd name="connsiteX1" fmla="*/ 729753 w 1452033"/>
                <a:gd name="connsiteY1" fmla="*/ 21 h 1593442"/>
                <a:gd name="connsiteX2" fmla="*/ 754075 w 1452033"/>
                <a:gd name="connsiteY2" fmla="*/ 41046 h 1593442"/>
                <a:gd name="connsiteX3" fmla="*/ 586510 w 1452033"/>
                <a:gd name="connsiteY3" fmla="*/ 135228 h 1593442"/>
                <a:gd name="connsiteX4" fmla="*/ 754075 w 1452033"/>
                <a:gd name="connsiteY4" fmla="*/ 229409 h 1593442"/>
                <a:gd name="connsiteX5" fmla="*/ 656050 w 1452033"/>
                <a:gd name="connsiteY5" fmla="*/ 394755 h 1593442"/>
                <a:gd name="connsiteX6" fmla="*/ 848257 w 1452033"/>
                <a:gd name="connsiteY6" fmla="*/ 392535 h 1593442"/>
                <a:gd name="connsiteX7" fmla="*/ 846037 w 1452033"/>
                <a:gd name="connsiteY7" fmla="*/ 584742 h 1593442"/>
                <a:gd name="connsiteX8" fmla="*/ 1011383 w 1452033"/>
                <a:gd name="connsiteY8" fmla="*/ 486717 h 1593442"/>
                <a:gd name="connsiteX9" fmla="*/ 1105565 w 1452033"/>
                <a:gd name="connsiteY9" fmla="*/ 654282 h 1593442"/>
                <a:gd name="connsiteX10" fmla="*/ 1199746 w 1452033"/>
                <a:gd name="connsiteY10" fmla="*/ 486717 h 1593442"/>
                <a:gd name="connsiteX11" fmla="*/ 1365092 w 1452033"/>
                <a:gd name="connsiteY11" fmla="*/ 584742 h 1593442"/>
                <a:gd name="connsiteX12" fmla="*/ 1364038 w 1452033"/>
                <a:gd name="connsiteY12" fmla="*/ 493514 h 1593442"/>
                <a:gd name="connsiteX13" fmla="*/ 1395518 w 1452033"/>
                <a:gd name="connsiteY13" fmla="*/ 562732 h 1593442"/>
                <a:gd name="connsiteX14" fmla="*/ 1452033 w 1452033"/>
                <a:gd name="connsiteY14" fmla="*/ 867426 h 1593442"/>
                <a:gd name="connsiteX15" fmla="*/ 726017 w 1452033"/>
                <a:gd name="connsiteY15" fmla="*/ 1593442 h 1593442"/>
                <a:gd name="connsiteX16" fmla="*/ 0 w 1452033"/>
                <a:gd name="connsiteY16" fmla="*/ 867426 h 1593442"/>
                <a:gd name="connsiteX17" fmla="*/ 729465 w 1452033"/>
                <a:gd name="connsiteY17" fmla="*/ 0 h 159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52033" h="1593442">
                  <a:moveTo>
                    <a:pt x="729465" y="0"/>
                  </a:moveTo>
                  <a:lnTo>
                    <a:pt x="729753" y="21"/>
                  </a:lnTo>
                  <a:lnTo>
                    <a:pt x="754075" y="41046"/>
                  </a:lnTo>
                  <a:lnTo>
                    <a:pt x="586510" y="135228"/>
                  </a:lnTo>
                  <a:lnTo>
                    <a:pt x="754075" y="229409"/>
                  </a:lnTo>
                  <a:lnTo>
                    <a:pt x="656050" y="394755"/>
                  </a:lnTo>
                  <a:lnTo>
                    <a:pt x="848257" y="392535"/>
                  </a:lnTo>
                  <a:lnTo>
                    <a:pt x="846037" y="584742"/>
                  </a:lnTo>
                  <a:lnTo>
                    <a:pt x="1011383" y="486717"/>
                  </a:lnTo>
                  <a:lnTo>
                    <a:pt x="1105565" y="654282"/>
                  </a:lnTo>
                  <a:lnTo>
                    <a:pt x="1199746" y="486717"/>
                  </a:lnTo>
                  <a:lnTo>
                    <a:pt x="1365092" y="584742"/>
                  </a:lnTo>
                  <a:lnTo>
                    <a:pt x="1364038" y="493514"/>
                  </a:lnTo>
                  <a:lnTo>
                    <a:pt x="1395518" y="562732"/>
                  </a:lnTo>
                  <a:cubicBezTo>
                    <a:pt x="1431933" y="662849"/>
                    <a:pt x="1452033" y="767184"/>
                    <a:pt x="1452033" y="867426"/>
                  </a:cubicBezTo>
                  <a:cubicBezTo>
                    <a:pt x="1452033" y="1268393"/>
                    <a:pt x="1126984" y="1593442"/>
                    <a:pt x="726017" y="1593442"/>
                  </a:cubicBezTo>
                  <a:cubicBezTo>
                    <a:pt x="325049" y="1593442"/>
                    <a:pt x="0" y="1268393"/>
                    <a:pt x="0" y="867426"/>
                  </a:cubicBezTo>
                  <a:cubicBezTo>
                    <a:pt x="0" y="466458"/>
                    <a:pt x="328498" y="0"/>
                    <a:pt x="729465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B4E3538-1B62-4D1D-912D-4034F4D97FB5}"/>
                </a:ext>
              </a:extLst>
            </p:cNvPr>
            <p:cNvSpPr/>
            <p:nvPr/>
          </p:nvSpPr>
          <p:spPr>
            <a:xfrm rot="1800000">
              <a:off x="2454903" y="11346376"/>
              <a:ext cx="610631" cy="537502"/>
            </a:xfrm>
            <a:custGeom>
              <a:avLst/>
              <a:gdLst>
                <a:gd name="connsiteX0" fmla="*/ 97893 w 610631"/>
                <a:gd name="connsiteY0" fmla="*/ 0 h 537502"/>
                <a:gd name="connsiteX1" fmla="*/ 105179 w 610631"/>
                <a:gd name="connsiteY1" fmla="*/ 524 h 537502"/>
                <a:gd name="connsiteX2" fmla="*/ 542634 w 610631"/>
                <a:gd name="connsiteY2" fmla="*/ 278538 h 537502"/>
                <a:gd name="connsiteX3" fmla="*/ 609440 w 610631"/>
                <a:gd name="connsiteY3" fmla="*/ 379794 h 537502"/>
                <a:gd name="connsiteX4" fmla="*/ 610631 w 610631"/>
                <a:gd name="connsiteY4" fmla="*/ 482963 h 537502"/>
                <a:gd name="connsiteX5" fmla="*/ 480952 w 610631"/>
                <a:gd name="connsiteY5" fmla="*/ 406083 h 537502"/>
                <a:gd name="connsiteX6" fmla="*/ 407087 w 610631"/>
                <a:gd name="connsiteY6" fmla="*/ 537502 h 537502"/>
                <a:gd name="connsiteX7" fmla="*/ 333222 w 610631"/>
                <a:gd name="connsiteY7" fmla="*/ 406083 h 537502"/>
                <a:gd name="connsiteX8" fmla="*/ 203544 w 610631"/>
                <a:gd name="connsiteY8" fmla="*/ 482963 h 537502"/>
                <a:gd name="connsiteX9" fmla="*/ 205284 w 610631"/>
                <a:gd name="connsiteY9" fmla="*/ 332218 h 537502"/>
                <a:gd name="connsiteX10" fmla="*/ 54539 w 610631"/>
                <a:gd name="connsiteY10" fmla="*/ 333959 h 537502"/>
                <a:gd name="connsiteX11" fmla="*/ 131419 w 610631"/>
                <a:gd name="connsiteY11" fmla="*/ 204281 h 537502"/>
                <a:gd name="connsiteX12" fmla="*/ 0 w 610631"/>
                <a:gd name="connsiteY12" fmla="*/ 130416 h 537502"/>
                <a:gd name="connsiteX13" fmla="*/ 131419 w 610631"/>
                <a:gd name="connsiteY13" fmla="*/ 56551 h 537502"/>
                <a:gd name="connsiteX14" fmla="*/ 97893 w 610631"/>
                <a:gd name="connsiteY14" fmla="*/ 0 h 53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0631" h="537502">
                  <a:moveTo>
                    <a:pt x="97893" y="0"/>
                  </a:moveTo>
                  <a:lnTo>
                    <a:pt x="105179" y="524"/>
                  </a:lnTo>
                  <a:cubicBezTo>
                    <a:pt x="275848" y="25125"/>
                    <a:pt x="428428" y="132645"/>
                    <a:pt x="542634" y="278538"/>
                  </a:cubicBezTo>
                  <a:lnTo>
                    <a:pt x="609440" y="379794"/>
                  </a:lnTo>
                  <a:lnTo>
                    <a:pt x="610631" y="482963"/>
                  </a:lnTo>
                  <a:lnTo>
                    <a:pt x="480952" y="406083"/>
                  </a:lnTo>
                  <a:lnTo>
                    <a:pt x="407087" y="537502"/>
                  </a:lnTo>
                  <a:lnTo>
                    <a:pt x="333222" y="406083"/>
                  </a:lnTo>
                  <a:lnTo>
                    <a:pt x="203544" y="482963"/>
                  </a:lnTo>
                  <a:lnTo>
                    <a:pt x="205284" y="332218"/>
                  </a:lnTo>
                  <a:lnTo>
                    <a:pt x="54539" y="333959"/>
                  </a:lnTo>
                  <a:lnTo>
                    <a:pt x="131419" y="204281"/>
                  </a:lnTo>
                  <a:lnTo>
                    <a:pt x="0" y="130416"/>
                  </a:lnTo>
                  <a:lnTo>
                    <a:pt x="131419" y="56551"/>
                  </a:lnTo>
                  <a:lnTo>
                    <a:pt x="97893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B41A1EC-2B88-463E-83FF-C0C996B9B0D2}"/>
              </a:ext>
            </a:extLst>
          </p:cNvPr>
          <p:cNvGrpSpPr/>
          <p:nvPr/>
        </p:nvGrpSpPr>
        <p:grpSpPr>
          <a:xfrm>
            <a:off x="4057635" y="4041740"/>
            <a:ext cx="1913150" cy="2275001"/>
            <a:chOff x="3160044" y="11230944"/>
            <a:chExt cx="1602586" cy="1905697"/>
          </a:xfrm>
          <a:noFill/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4E02701-F9A1-4487-AC5C-5FB81D1FED08}"/>
                </a:ext>
              </a:extLst>
            </p:cNvPr>
            <p:cNvSpPr/>
            <p:nvPr/>
          </p:nvSpPr>
          <p:spPr>
            <a:xfrm>
              <a:off x="3160044" y="11408688"/>
              <a:ext cx="1452033" cy="1727953"/>
            </a:xfrm>
            <a:custGeom>
              <a:avLst/>
              <a:gdLst>
                <a:gd name="connsiteX0" fmla="*/ 736363 w 1452033"/>
                <a:gd name="connsiteY0" fmla="*/ 0 h 1727953"/>
                <a:gd name="connsiteX1" fmla="*/ 797797 w 1452033"/>
                <a:gd name="connsiteY1" fmla="*/ 5676 h 1727953"/>
                <a:gd name="connsiteX2" fmla="*/ 826984 w 1452033"/>
                <a:gd name="connsiteY2" fmla="*/ 54907 h 1727953"/>
                <a:gd name="connsiteX3" fmla="*/ 659419 w 1452033"/>
                <a:gd name="connsiteY3" fmla="*/ 149089 h 1727953"/>
                <a:gd name="connsiteX4" fmla="*/ 826984 w 1452033"/>
                <a:gd name="connsiteY4" fmla="*/ 243270 h 1727953"/>
                <a:gd name="connsiteX5" fmla="*/ 728959 w 1452033"/>
                <a:gd name="connsiteY5" fmla="*/ 408616 h 1727953"/>
                <a:gd name="connsiteX6" fmla="*/ 921166 w 1452033"/>
                <a:gd name="connsiteY6" fmla="*/ 406396 h 1727953"/>
                <a:gd name="connsiteX7" fmla="*/ 918946 w 1452033"/>
                <a:gd name="connsiteY7" fmla="*/ 598603 h 1727953"/>
                <a:gd name="connsiteX8" fmla="*/ 1084292 w 1452033"/>
                <a:gd name="connsiteY8" fmla="*/ 500578 h 1727953"/>
                <a:gd name="connsiteX9" fmla="*/ 1178474 w 1452033"/>
                <a:gd name="connsiteY9" fmla="*/ 668143 h 1727953"/>
                <a:gd name="connsiteX10" fmla="*/ 1272655 w 1452033"/>
                <a:gd name="connsiteY10" fmla="*/ 500578 h 1727953"/>
                <a:gd name="connsiteX11" fmla="*/ 1344817 w 1452033"/>
                <a:gd name="connsiteY11" fmla="*/ 543359 h 1727953"/>
                <a:gd name="connsiteX12" fmla="*/ 1396596 w 1452033"/>
                <a:gd name="connsiteY12" fmla="*/ 676226 h 1727953"/>
                <a:gd name="connsiteX13" fmla="*/ 1452033 w 1452033"/>
                <a:gd name="connsiteY13" fmla="*/ 1001937 h 1727953"/>
                <a:gd name="connsiteX14" fmla="*/ 726017 w 1452033"/>
                <a:gd name="connsiteY14" fmla="*/ 1727953 h 1727953"/>
                <a:gd name="connsiteX15" fmla="*/ 0 w 1452033"/>
                <a:gd name="connsiteY15" fmla="*/ 1001937 h 1727953"/>
                <a:gd name="connsiteX16" fmla="*/ 736363 w 1452033"/>
                <a:gd name="connsiteY16" fmla="*/ 0 h 172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3" h="1727953">
                  <a:moveTo>
                    <a:pt x="736363" y="0"/>
                  </a:moveTo>
                  <a:lnTo>
                    <a:pt x="797797" y="5676"/>
                  </a:lnTo>
                  <a:lnTo>
                    <a:pt x="826984" y="54907"/>
                  </a:lnTo>
                  <a:lnTo>
                    <a:pt x="659419" y="149089"/>
                  </a:lnTo>
                  <a:lnTo>
                    <a:pt x="826984" y="243270"/>
                  </a:lnTo>
                  <a:lnTo>
                    <a:pt x="728959" y="408616"/>
                  </a:lnTo>
                  <a:lnTo>
                    <a:pt x="921166" y="406396"/>
                  </a:lnTo>
                  <a:lnTo>
                    <a:pt x="918946" y="598603"/>
                  </a:lnTo>
                  <a:lnTo>
                    <a:pt x="1084292" y="500578"/>
                  </a:lnTo>
                  <a:lnTo>
                    <a:pt x="1178474" y="668143"/>
                  </a:lnTo>
                  <a:lnTo>
                    <a:pt x="1272655" y="500578"/>
                  </a:lnTo>
                  <a:lnTo>
                    <a:pt x="1344817" y="543359"/>
                  </a:lnTo>
                  <a:lnTo>
                    <a:pt x="1396596" y="676226"/>
                  </a:lnTo>
                  <a:cubicBezTo>
                    <a:pt x="1432364" y="788954"/>
                    <a:pt x="1452033" y="901695"/>
                    <a:pt x="1452033" y="1001937"/>
                  </a:cubicBezTo>
                  <a:cubicBezTo>
                    <a:pt x="1452033" y="1402904"/>
                    <a:pt x="1126984" y="1727953"/>
                    <a:pt x="726017" y="1727953"/>
                  </a:cubicBezTo>
                  <a:cubicBezTo>
                    <a:pt x="325049" y="1727953"/>
                    <a:pt x="0" y="1402904"/>
                    <a:pt x="0" y="1001937"/>
                  </a:cubicBezTo>
                  <a:cubicBezTo>
                    <a:pt x="0" y="600970"/>
                    <a:pt x="335396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4679D0C-5E08-4953-8759-98BD517276D8}"/>
                </a:ext>
              </a:extLst>
            </p:cNvPr>
            <p:cNvSpPr/>
            <p:nvPr/>
          </p:nvSpPr>
          <p:spPr>
            <a:xfrm rot="1800000">
              <a:off x="4232902" y="11230944"/>
              <a:ext cx="529728" cy="532285"/>
            </a:xfrm>
            <a:custGeom>
              <a:avLst/>
              <a:gdLst>
                <a:gd name="connsiteX0" fmla="*/ 100986 w 529728"/>
                <a:gd name="connsiteY0" fmla="*/ 0 h 532285"/>
                <a:gd name="connsiteX1" fmla="*/ 110849 w 529728"/>
                <a:gd name="connsiteY1" fmla="*/ 2716 h 532285"/>
                <a:gd name="connsiteX2" fmla="*/ 473174 w 529728"/>
                <a:gd name="connsiteY2" fmla="*/ 326716 h 532285"/>
                <a:gd name="connsiteX3" fmla="*/ 529728 w 529728"/>
                <a:gd name="connsiteY3" fmla="*/ 429783 h 532285"/>
                <a:gd name="connsiteX4" fmla="*/ 480952 w 529728"/>
                <a:gd name="connsiteY4" fmla="*/ 400866 h 532285"/>
                <a:gd name="connsiteX5" fmla="*/ 407087 w 529728"/>
                <a:gd name="connsiteY5" fmla="*/ 532285 h 532285"/>
                <a:gd name="connsiteX6" fmla="*/ 333222 w 529728"/>
                <a:gd name="connsiteY6" fmla="*/ 400866 h 532285"/>
                <a:gd name="connsiteX7" fmla="*/ 203544 w 529728"/>
                <a:gd name="connsiteY7" fmla="*/ 477746 h 532285"/>
                <a:gd name="connsiteX8" fmla="*/ 205284 w 529728"/>
                <a:gd name="connsiteY8" fmla="*/ 327001 h 532285"/>
                <a:gd name="connsiteX9" fmla="*/ 54539 w 529728"/>
                <a:gd name="connsiteY9" fmla="*/ 328742 h 532285"/>
                <a:gd name="connsiteX10" fmla="*/ 131419 w 529728"/>
                <a:gd name="connsiteY10" fmla="*/ 199064 h 532285"/>
                <a:gd name="connsiteX11" fmla="*/ 0 w 529728"/>
                <a:gd name="connsiteY11" fmla="*/ 125199 h 532285"/>
                <a:gd name="connsiteX12" fmla="*/ 131419 w 529728"/>
                <a:gd name="connsiteY12" fmla="*/ 51334 h 532285"/>
                <a:gd name="connsiteX13" fmla="*/ 100986 w 529728"/>
                <a:gd name="connsiteY13" fmla="*/ 0 h 532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9728" h="532285">
                  <a:moveTo>
                    <a:pt x="100986" y="0"/>
                  </a:moveTo>
                  <a:lnTo>
                    <a:pt x="110849" y="2716"/>
                  </a:lnTo>
                  <a:cubicBezTo>
                    <a:pt x="251786" y="54364"/>
                    <a:pt x="376577" y="176444"/>
                    <a:pt x="473174" y="326716"/>
                  </a:cubicBezTo>
                  <a:lnTo>
                    <a:pt x="529728" y="429783"/>
                  </a:lnTo>
                  <a:lnTo>
                    <a:pt x="480952" y="400866"/>
                  </a:lnTo>
                  <a:lnTo>
                    <a:pt x="407087" y="532285"/>
                  </a:lnTo>
                  <a:lnTo>
                    <a:pt x="333222" y="400866"/>
                  </a:lnTo>
                  <a:lnTo>
                    <a:pt x="203544" y="477746"/>
                  </a:lnTo>
                  <a:lnTo>
                    <a:pt x="205284" y="327001"/>
                  </a:lnTo>
                  <a:lnTo>
                    <a:pt x="54539" y="328742"/>
                  </a:lnTo>
                  <a:lnTo>
                    <a:pt x="131419" y="199064"/>
                  </a:lnTo>
                  <a:lnTo>
                    <a:pt x="0" y="125199"/>
                  </a:lnTo>
                  <a:lnTo>
                    <a:pt x="131419" y="51334"/>
                  </a:lnTo>
                  <a:lnTo>
                    <a:pt x="100986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F4FDAA0-A501-4BF9-8C92-04BC7789B8B2}"/>
              </a:ext>
            </a:extLst>
          </p:cNvPr>
          <p:cNvGrpSpPr/>
          <p:nvPr/>
        </p:nvGrpSpPr>
        <p:grpSpPr>
          <a:xfrm>
            <a:off x="7055884" y="3889528"/>
            <a:ext cx="1890900" cy="2427213"/>
            <a:chOff x="4961504" y="11103440"/>
            <a:chExt cx="1583948" cy="2033201"/>
          </a:xfrm>
          <a:noFill/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EFE977D-C60B-44D7-A5B7-D9229729D40C}"/>
                </a:ext>
              </a:extLst>
            </p:cNvPr>
            <p:cNvSpPr/>
            <p:nvPr/>
          </p:nvSpPr>
          <p:spPr>
            <a:xfrm>
              <a:off x="4961504" y="11287973"/>
              <a:ext cx="1452032" cy="1848668"/>
            </a:xfrm>
            <a:custGeom>
              <a:avLst/>
              <a:gdLst>
                <a:gd name="connsiteX0" fmla="*/ 736363 w 1452032"/>
                <a:gd name="connsiteY0" fmla="*/ 0 h 1848668"/>
                <a:gd name="connsiteX1" fmla="*/ 765547 w 1452032"/>
                <a:gd name="connsiteY1" fmla="*/ 3230 h 1848668"/>
                <a:gd name="connsiteX2" fmla="*/ 822574 w 1452032"/>
                <a:gd name="connsiteY2" fmla="*/ 99422 h 1848668"/>
                <a:gd name="connsiteX3" fmla="*/ 655009 w 1452032"/>
                <a:gd name="connsiteY3" fmla="*/ 193604 h 1848668"/>
                <a:gd name="connsiteX4" fmla="*/ 822574 w 1452032"/>
                <a:gd name="connsiteY4" fmla="*/ 287785 h 1848668"/>
                <a:gd name="connsiteX5" fmla="*/ 724549 w 1452032"/>
                <a:gd name="connsiteY5" fmla="*/ 453131 h 1848668"/>
                <a:gd name="connsiteX6" fmla="*/ 916756 w 1452032"/>
                <a:gd name="connsiteY6" fmla="*/ 450911 h 1848668"/>
                <a:gd name="connsiteX7" fmla="*/ 914536 w 1452032"/>
                <a:gd name="connsiteY7" fmla="*/ 643118 h 1848668"/>
                <a:gd name="connsiteX8" fmla="*/ 1079882 w 1452032"/>
                <a:gd name="connsiteY8" fmla="*/ 545093 h 1848668"/>
                <a:gd name="connsiteX9" fmla="*/ 1174064 w 1452032"/>
                <a:gd name="connsiteY9" fmla="*/ 712658 h 1848668"/>
                <a:gd name="connsiteX10" fmla="*/ 1268245 w 1452032"/>
                <a:gd name="connsiteY10" fmla="*/ 545093 h 1848668"/>
                <a:gd name="connsiteX11" fmla="*/ 1325423 w 1452032"/>
                <a:gd name="connsiteY11" fmla="*/ 578991 h 1848668"/>
                <a:gd name="connsiteX12" fmla="*/ 1331314 w 1452032"/>
                <a:gd name="connsiteY12" fmla="*/ 591232 h 1848668"/>
                <a:gd name="connsiteX13" fmla="*/ 1452032 w 1452032"/>
                <a:gd name="connsiteY13" fmla="*/ 1122652 h 1848668"/>
                <a:gd name="connsiteX14" fmla="*/ 726016 w 1452032"/>
                <a:gd name="connsiteY14" fmla="*/ 1848668 h 1848668"/>
                <a:gd name="connsiteX15" fmla="*/ 0 w 1452032"/>
                <a:gd name="connsiteY15" fmla="*/ 1122652 h 1848668"/>
                <a:gd name="connsiteX16" fmla="*/ 736363 w 1452032"/>
                <a:gd name="connsiteY16" fmla="*/ 0 h 18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2032" h="1848668">
                  <a:moveTo>
                    <a:pt x="736363" y="0"/>
                  </a:moveTo>
                  <a:lnTo>
                    <a:pt x="765547" y="3230"/>
                  </a:lnTo>
                  <a:lnTo>
                    <a:pt x="822574" y="99422"/>
                  </a:lnTo>
                  <a:lnTo>
                    <a:pt x="655009" y="193604"/>
                  </a:lnTo>
                  <a:lnTo>
                    <a:pt x="822574" y="287785"/>
                  </a:lnTo>
                  <a:lnTo>
                    <a:pt x="724549" y="453131"/>
                  </a:lnTo>
                  <a:lnTo>
                    <a:pt x="916756" y="450911"/>
                  </a:lnTo>
                  <a:lnTo>
                    <a:pt x="914536" y="643118"/>
                  </a:lnTo>
                  <a:lnTo>
                    <a:pt x="1079882" y="545093"/>
                  </a:lnTo>
                  <a:lnTo>
                    <a:pt x="1174064" y="712658"/>
                  </a:lnTo>
                  <a:lnTo>
                    <a:pt x="1268245" y="545093"/>
                  </a:lnTo>
                  <a:lnTo>
                    <a:pt x="1325423" y="578991"/>
                  </a:lnTo>
                  <a:lnTo>
                    <a:pt x="1331314" y="591232"/>
                  </a:lnTo>
                  <a:cubicBezTo>
                    <a:pt x="1407777" y="776826"/>
                    <a:pt x="1452032" y="972290"/>
                    <a:pt x="1452032" y="1122652"/>
                  </a:cubicBezTo>
                  <a:cubicBezTo>
                    <a:pt x="1452032" y="1523619"/>
                    <a:pt x="1126983" y="1848668"/>
                    <a:pt x="726016" y="1848668"/>
                  </a:cubicBezTo>
                  <a:cubicBezTo>
                    <a:pt x="325049" y="1848668"/>
                    <a:pt x="0" y="1523619"/>
                    <a:pt x="0" y="1122652"/>
                  </a:cubicBezTo>
                  <a:cubicBezTo>
                    <a:pt x="0" y="721685"/>
                    <a:pt x="335395" y="0"/>
                    <a:pt x="736363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85F6E3B-DEF9-42B2-AB4C-D620F147C7C3}"/>
                </a:ext>
              </a:extLst>
            </p:cNvPr>
            <p:cNvSpPr/>
            <p:nvPr/>
          </p:nvSpPr>
          <p:spPr>
            <a:xfrm rot="1800000">
              <a:off x="6029952" y="11103440"/>
              <a:ext cx="515500" cy="583588"/>
            </a:xfrm>
            <a:custGeom>
              <a:avLst/>
              <a:gdLst>
                <a:gd name="connsiteX0" fmla="*/ 70570 w 515500"/>
                <a:gd name="connsiteY0" fmla="*/ 0 h 583588"/>
                <a:gd name="connsiteX1" fmla="*/ 115259 w 515500"/>
                <a:gd name="connsiteY1" fmla="*/ 14691 h 583588"/>
                <a:gd name="connsiteX2" fmla="*/ 477583 w 515500"/>
                <a:gd name="connsiteY2" fmla="*/ 393861 h 583588"/>
                <a:gd name="connsiteX3" fmla="*/ 515500 w 515500"/>
                <a:gd name="connsiteY3" fmla="*/ 472651 h 583588"/>
                <a:gd name="connsiteX4" fmla="*/ 480952 w 515500"/>
                <a:gd name="connsiteY4" fmla="*/ 452169 h 583588"/>
                <a:gd name="connsiteX5" fmla="*/ 407087 w 515500"/>
                <a:gd name="connsiteY5" fmla="*/ 583588 h 583588"/>
                <a:gd name="connsiteX6" fmla="*/ 333222 w 515500"/>
                <a:gd name="connsiteY6" fmla="*/ 452169 h 583588"/>
                <a:gd name="connsiteX7" fmla="*/ 203544 w 515500"/>
                <a:gd name="connsiteY7" fmla="*/ 529049 h 583588"/>
                <a:gd name="connsiteX8" fmla="*/ 205284 w 515500"/>
                <a:gd name="connsiteY8" fmla="*/ 378304 h 583588"/>
                <a:gd name="connsiteX9" fmla="*/ 54539 w 515500"/>
                <a:gd name="connsiteY9" fmla="*/ 380045 h 583588"/>
                <a:gd name="connsiteX10" fmla="*/ 131419 w 515500"/>
                <a:gd name="connsiteY10" fmla="*/ 250367 h 583588"/>
                <a:gd name="connsiteX11" fmla="*/ 0 w 515500"/>
                <a:gd name="connsiteY11" fmla="*/ 176502 h 583588"/>
                <a:gd name="connsiteX12" fmla="*/ 131419 w 515500"/>
                <a:gd name="connsiteY12" fmla="*/ 102637 h 583588"/>
                <a:gd name="connsiteX13" fmla="*/ 70570 w 515500"/>
                <a:gd name="connsiteY13" fmla="*/ 0 h 58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5500" h="583588">
                  <a:moveTo>
                    <a:pt x="70570" y="0"/>
                  </a:moveTo>
                  <a:lnTo>
                    <a:pt x="115259" y="14691"/>
                  </a:lnTo>
                  <a:cubicBezTo>
                    <a:pt x="256195" y="76241"/>
                    <a:pt x="380986" y="220955"/>
                    <a:pt x="477583" y="393861"/>
                  </a:cubicBezTo>
                  <a:lnTo>
                    <a:pt x="515500" y="472651"/>
                  </a:lnTo>
                  <a:lnTo>
                    <a:pt x="480952" y="452169"/>
                  </a:lnTo>
                  <a:lnTo>
                    <a:pt x="407087" y="583588"/>
                  </a:lnTo>
                  <a:lnTo>
                    <a:pt x="333222" y="452169"/>
                  </a:lnTo>
                  <a:lnTo>
                    <a:pt x="203544" y="529049"/>
                  </a:lnTo>
                  <a:lnTo>
                    <a:pt x="205284" y="378304"/>
                  </a:lnTo>
                  <a:lnTo>
                    <a:pt x="54539" y="380045"/>
                  </a:lnTo>
                  <a:lnTo>
                    <a:pt x="131419" y="250367"/>
                  </a:lnTo>
                  <a:lnTo>
                    <a:pt x="0" y="176502"/>
                  </a:lnTo>
                  <a:lnTo>
                    <a:pt x="131419" y="102637"/>
                  </a:lnTo>
                  <a:lnTo>
                    <a:pt x="70570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pptxe59_割れた卵型図形</dc:title>
  <dc:subject>pptxe59_割れた卵型図形</dc:subject>
  <dc:creator>でじけろお</dc:creator>
  <cp:revision>1</cp:revision>
  <dcterms:created xsi:type="dcterms:W3CDTF">2018-05-20T00:31:01Z</dcterms:created>
  <dcterms:modified xsi:type="dcterms:W3CDTF">2020-08-30T03:20:31Z</dcterms:modified>
  <cp:version>1</cp:version>
</cp:coreProperties>
</file>